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84" r:id="rId1"/>
    <p:sldMasterId id="2147483696" r:id="rId2"/>
    <p:sldMasterId id="2147483720" r:id="rId3"/>
    <p:sldMasterId id="2147483732" r:id="rId4"/>
    <p:sldMasterId id="2147483744" r:id="rId5"/>
  </p:sldMasterIdLst>
  <p:notesMasterIdLst>
    <p:notesMasterId r:id="rId18"/>
  </p:notesMasterIdLst>
  <p:sldIdLst>
    <p:sldId id="302" r:id="rId6"/>
    <p:sldId id="289" r:id="rId7"/>
    <p:sldId id="301" r:id="rId8"/>
    <p:sldId id="268" r:id="rId9"/>
    <p:sldId id="300" r:id="rId10"/>
    <p:sldId id="292" r:id="rId11"/>
    <p:sldId id="282" r:id="rId12"/>
    <p:sldId id="284" r:id="rId13"/>
    <p:sldId id="287" r:id="rId14"/>
    <p:sldId id="277" r:id="rId15"/>
    <p:sldId id="278" r:id="rId16"/>
    <p:sldId id="299" r:id="rId17"/>
  </p:sldIdLst>
  <p:sldSz cx="9144000" cy="5143500" type="screen16x9"/>
  <p:notesSz cx="6858000" cy="9144000"/>
  <p:embeddedFontLst>
    <p:embeddedFont>
      <p:font typeface="Calibri" pitchFamily="34" charset="0"/>
      <p:regular r:id="rId19"/>
      <p:bold r:id="rId20"/>
      <p:italic r:id="rId21"/>
      <p:boldItalic r:id="rId22"/>
    </p:embeddedFont>
    <p:embeddedFont>
      <p:font typeface="Calibri Light" charset="0"/>
      <p:regular r:id="rId23"/>
      <p:italic r:id="rId24"/>
    </p:embeddedFont>
    <p:embeddedFont>
      <p:font typeface="Angsana New" pitchFamily="18" charset="-34"/>
      <p:regular r:id="rId25"/>
      <p:bold r:id="rId26"/>
      <p:italic r:id="rId27"/>
      <p:boldItalic r:id="rId28"/>
    </p:embeddedFont>
    <p:embeddedFont>
      <p:font typeface="Cordia New" pitchFamily="34" charset="-34"/>
      <p:regular r:id="rId29"/>
      <p:bold r:id="rId30"/>
      <p:italic r:id="rId31"/>
      <p:boldItalic r:id="rId32"/>
    </p:embeddedFont>
  </p:embeddedFontLst>
  <p:defaultTextStyle>
    <a:defPPr>
      <a:defRPr lang="th-TH"/>
    </a:defPPr>
    <a:lvl1pPr marL="0" algn="l" defTabSz="68533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1pPr>
    <a:lvl2pPr marL="342669" algn="l" defTabSz="68533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2pPr>
    <a:lvl3pPr marL="685336" algn="l" defTabSz="68533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3pPr>
    <a:lvl4pPr marL="1028006" algn="l" defTabSz="68533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4pPr>
    <a:lvl5pPr marL="1370673" algn="l" defTabSz="68533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5pPr>
    <a:lvl6pPr marL="1713339" algn="l" defTabSz="68533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2056010" algn="l" defTabSz="68533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2398679" algn="l" defTabSz="68533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2741345" algn="l" defTabSz="68533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99FFCC"/>
    <a:srgbClr val="FFFF66"/>
    <a:srgbClr val="FF33CC"/>
    <a:srgbClr val="FF99FF"/>
    <a:srgbClr val="FF9999"/>
    <a:srgbClr val="66FFFF"/>
    <a:srgbClr val="0000FF"/>
    <a:srgbClr val="99FF66"/>
    <a:srgbClr val="CC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03" autoAdjust="0"/>
    <p:restoredTop sz="94660"/>
  </p:normalViewPr>
  <p:slideViewPr>
    <p:cSldViewPr snapToGrid="0">
      <p:cViewPr varScale="1">
        <p:scale>
          <a:sx n="99" d="100"/>
          <a:sy n="99" d="100"/>
        </p:scale>
        <p:origin x="-474" y="-8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notesMaster" Target="notesMasters/notesMaster1.xml"/><Relationship Id="rId26" Type="http://schemas.openxmlformats.org/officeDocument/2006/relationships/font" Target="fonts/font8.fntdata"/><Relationship Id="rId3" Type="http://schemas.openxmlformats.org/officeDocument/2006/relationships/slideMaster" Target="slideMasters/slideMaster3.xml"/><Relationship Id="rId21" Type="http://schemas.openxmlformats.org/officeDocument/2006/relationships/font" Target="fonts/font3.fntdata"/><Relationship Id="rId34" Type="http://schemas.openxmlformats.org/officeDocument/2006/relationships/viewProps" Target="view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font" Target="fonts/font7.fntdata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font" Target="fonts/font2.fntdata"/><Relationship Id="rId29" Type="http://schemas.openxmlformats.org/officeDocument/2006/relationships/font" Target="fonts/font11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font" Target="fonts/font6.fntdata"/><Relationship Id="rId32" Type="http://schemas.openxmlformats.org/officeDocument/2006/relationships/font" Target="fonts/font14.fntdata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font" Target="fonts/font5.fntdata"/><Relationship Id="rId28" Type="http://schemas.openxmlformats.org/officeDocument/2006/relationships/font" Target="fonts/font10.fntdata"/><Relationship Id="rId36" Type="http://schemas.openxmlformats.org/officeDocument/2006/relationships/tableStyles" Target="tableStyles.xml"/><Relationship Id="rId10" Type="http://schemas.openxmlformats.org/officeDocument/2006/relationships/slide" Target="slides/slide5.xml"/><Relationship Id="rId19" Type="http://schemas.openxmlformats.org/officeDocument/2006/relationships/font" Target="fonts/font1.fntdata"/><Relationship Id="rId31" Type="http://schemas.openxmlformats.org/officeDocument/2006/relationships/font" Target="fonts/font13.fntdata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font" Target="fonts/font4.fntdata"/><Relationship Id="rId27" Type="http://schemas.openxmlformats.org/officeDocument/2006/relationships/font" Target="fonts/font9.fntdata"/><Relationship Id="rId30" Type="http://schemas.openxmlformats.org/officeDocument/2006/relationships/font" Target="fonts/font12.fntdata"/><Relationship Id="rId35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DD31DE3-4084-4E58-865E-7CFD6CFCF4DB}" type="doc">
      <dgm:prSet loTypeId="urn:microsoft.com/office/officeart/2008/layout/VerticalCurvedList" loCatId="list" qsTypeId="urn:microsoft.com/office/officeart/2005/8/quickstyle/simple4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79226287-520D-43F5-9061-255C7007186F}">
      <dgm:prSet phldrT="[ข้อความ]" custT="1"/>
      <dgm:spPr>
        <a:solidFill>
          <a:srgbClr val="66FFFF"/>
        </a:solidFill>
      </dgm:spPr>
      <dgm:t>
        <a:bodyPr/>
        <a:lstStyle/>
        <a:p>
          <a:r>
            <a:rPr lang="th-TH" sz="2400" b="1" dirty="0" smtClean="0">
              <a:solidFill>
                <a:schemeClr val="tx1"/>
              </a:solidFill>
              <a:latin typeface="Angsana New" pitchFamily="18" charset="-34"/>
              <a:cs typeface="Angsana New" pitchFamily="18" charset="-34"/>
            </a:rPr>
            <a:t>1.  วางแผนการพัฒนาคุณภาพ รพ.สต.ติดดาว (5 ดาว 5 ดี) ในระดับเขตสุขภาพ</a:t>
          </a:r>
          <a:endParaRPr lang="en-US" sz="2400" b="1" dirty="0">
            <a:solidFill>
              <a:schemeClr val="tx1"/>
            </a:solidFill>
            <a:latin typeface="Angsana New" pitchFamily="18" charset="-34"/>
            <a:cs typeface="Angsana New" pitchFamily="18" charset="-34"/>
          </a:endParaRPr>
        </a:p>
      </dgm:t>
    </dgm:pt>
    <dgm:pt modelId="{EB0C4614-7FCE-44D0-9213-989B577861D9}" type="parTrans" cxnId="{5172A305-055E-445C-AA6A-6575235FF78F}">
      <dgm:prSet/>
      <dgm:spPr/>
      <dgm:t>
        <a:bodyPr/>
        <a:lstStyle/>
        <a:p>
          <a:endParaRPr lang="en-US" sz="2400" b="1">
            <a:solidFill>
              <a:schemeClr val="tx1"/>
            </a:solidFill>
            <a:latin typeface="Angsana New" pitchFamily="18" charset="-34"/>
            <a:cs typeface="Angsana New" pitchFamily="18" charset="-34"/>
          </a:endParaRPr>
        </a:p>
      </dgm:t>
    </dgm:pt>
    <dgm:pt modelId="{40107646-1933-4547-912A-EDB8D92611F2}" type="sibTrans" cxnId="{5172A305-055E-445C-AA6A-6575235FF78F}">
      <dgm:prSet/>
      <dgm:spPr/>
      <dgm:t>
        <a:bodyPr/>
        <a:lstStyle/>
        <a:p>
          <a:endParaRPr lang="en-US" sz="2400" b="1">
            <a:solidFill>
              <a:schemeClr val="tx1"/>
            </a:solidFill>
            <a:latin typeface="Angsana New" pitchFamily="18" charset="-34"/>
            <a:cs typeface="Angsana New" pitchFamily="18" charset="-34"/>
          </a:endParaRPr>
        </a:p>
      </dgm:t>
    </dgm:pt>
    <dgm:pt modelId="{483DA720-01B6-4DFD-9537-846FCDEB4B14}">
      <dgm:prSet phldrT="[ข้อความ]" custT="1"/>
      <dgm:spPr>
        <a:solidFill>
          <a:srgbClr val="FFFF00"/>
        </a:solidFill>
      </dgm:spPr>
      <dgm:t>
        <a:bodyPr/>
        <a:lstStyle/>
        <a:p>
          <a:r>
            <a:rPr lang="th-TH" sz="2400" b="1" dirty="0" smtClean="0">
              <a:solidFill>
                <a:schemeClr val="tx1"/>
              </a:solidFill>
              <a:latin typeface="Angsana New" pitchFamily="18" charset="-34"/>
              <a:cs typeface="Angsana New" pitchFamily="18" charset="-34"/>
            </a:rPr>
            <a:t>3. พัฒนาทีมพี่เลี้ยงระดับจังหวัด/ถ่ายทอดเกณฑ์คุณภาพ รพ.สต.ติดดาว และกระบวนการพัฒนาคุณภาพและการนำไปใช้ให้เหมาะสมกับพื้นที่</a:t>
          </a:r>
          <a:endParaRPr lang="en-US" sz="2400" b="1" dirty="0">
            <a:solidFill>
              <a:schemeClr val="tx1"/>
            </a:solidFill>
            <a:latin typeface="Angsana New" pitchFamily="18" charset="-34"/>
            <a:cs typeface="Angsana New" pitchFamily="18" charset="-34"/>
          </a:endParaRPr>
        </a:p>
      </dgm:t>
    </dgm:pt>
    <dgm:pt modelId="{4F7DA57E-E5ED-451D-A6BE-DE31A8E1D98F}" type="parTrans" cxnId="{B31FF18E-B9C6-4435-8109-C7AADC1372D2}">
      <dgm:prSet/>
      <dgm:spPr/>
      <dgm:t>
        <a:bodyPr/>
        <a:lstStyle/>
        <a:p>
          <a:endParaRPr lang="en-US" sz="2400" b="1">
            <a:solidFill>
              <a:schemeClr val="tx1"/>
            </a:solidFill>
            <a:latin typeface="Angsana New" pitchFamily="18" charset="-34"/>
            <a:cs typeface="Angsana New" pitchFamily="18" charset="-34"/>
          </a:endParaRPr>
        </a:p>
      </dgm:t>
    </dgm:pt>
    <dgm:pt modelId="{C3826E02-9138-4E7B-A913-D0793A4D31EA}" type="sibTrans" cxnId="{B31FF18E-B9C6-4435-8109-C7AADC1372D2}">
      <dgm:prSet/>
      <dgm:spPr/>
      <dgm:t>
        <a:bodyPr/>
        <a:lstStyle/>
        <a:p>
          <a:endParaRPr lang="en-US" sz="2400" b="1">
            <a:solidFill>
              <a:schemeClr val="tx1"/>
            </a:solidFill>
            <a:latin typeface="Angsana New" pitchFamily="18" charset="-34"/>
            <a:cs typeface="Angsana New" pitchFamily="18" charset="-34"/>
          </a:endParaRPr>
        </a:p>
      </dgm:t>
    </dgm:pt>
    <dgm:pt modelId="{10C5BBA3-8843-4ED3-81EA-5A069B9459CC}">
      <dgm:prSet phldrT="[ข้อความ]" custT="1"/>
      <dgm:spPr>
        <a:solidFill>
          <a:srgbClr val="FF9999"/>
        </a:solidFill>
      </dgm:spPr>
      <dgm:t>
        <a:bodyPr/>
        <a:lstStyle/>
        <a:p>
          <a:r>
            <a:rPr lang="th-TH" sz="2400" b="1" dirty="0" smtClean="0">
              <a:solidFill>
                <a:schemeClr val="tx1"/>
              </a:solidFill>
              <a:latin typeface="Angsana New" pitchFamily="18" charset="-34"/>
              <a:cs typeface="Angsana New" pitchFamily="18" charset="-34"/>
            </a:rPr>
            <a:t>4.  สนับสนุนให้คำปรึกษาด้านทักษะ วิชาการแก่ทีมในระดับจังหวัด อำเภอ</a:t>
          </a:r>
          <a:endParaRPr lang="en-US" sz="2400" b="1" dirty="0">
            <a:solidFill>
              <a:schemeClr val="tx1"/>
            </a:solidFill>
            <a:latin typeface="Angsana New" pitchFamily="18" charset="-34"/>
            <a:cs typeface="Angsana New" pitchFamily="18" charset="-34"/>
          </a:endParaRPr>
        </a:p>
      </dgm:t>
    </dgm:pt>
    <dgm:pt modelId="{B495A694-798A-4764-8D7C-DCDA85E6BBCE}" type="parTrans" cxnId="{788A719F-E3B3-41F0-A779-FBB70D4909F8}">
      <dgm:prSet/>
      <dgm:spPr/>
      <dgm:t>
        <a:bodyPr/>
        <a:lstStyle/>
        <a:p>
          <a:endParaRPr lang="en-US" sz="2400" b="1">
            <a:solidFill>
              <a:schemeClr val="tx1"/>
            </a:solidFill>
            <a:latin typeface="Angsana New" pitchFamily="18" charset="-34"/>
            <a:cs typeface="Angsana New" pitchFamily="18" charset="-34"/>
          </a:endParaRPr>
        </a:p>
      </dgm:t>
    </dgm:pt>
    <dgm:pt modelId="{0960A0A8-3D76-4B47-881C-2D2EC7F03C02}" type="sibTrans" cxnId="{788A719F-E3B3-41F0-A779-FBB70D4909F8}">
      <dgm:prSet/>
      <dgm:spPr/>
      <dgm:t>
        <a:bodyPr/>
        <a:lstStyle/>
        <a:p>
          <a:endParaRPr lang="en-US" sz="2400" b="1">
            <a:solidFill>
              <a:schemeClr val="tx1"/>
            </a:solidFill>
            <a:latin typeface="Angsana New" pitchFamily="18" charset="-34"/>
            <a:cs typeface="Angsana New" pitchFamily="18" charset="-34"/>
          </a:endParaRPr>
        </a:p>
      </dgm:t>
    </dgm:pt>
    <dgm:pt modelId="{AA934767-E23F-42B2-807D-DB37F024A455}">
      <dgm:prSet custT="1"/>
      <dgm:spPr>
        <a:solidFill>
          <a:srgbClr val="00FF00"/>
        </a:solidFill>
      </dgm:spPr>
      <dgm:t>
        <a:bodyPr/>
        <a:lstStyle/>
        <a:p>
          <a:r>
            <a:rPr lang="th-TH" sz="2400" b="1" dirty="0" smtClean="0">
              <a:solidFill>
                <a:schemeClr val="tx1"/>
              </a:solidFill>
              <a:latin typeface="Angsana New" pitchFamily="18" charset="-34"/>
              <a:cs typeface="Angsana New" pitchFamily="18" charset="-34"/>
            </a:rPr>
            <a:t>2. ถ่ายทอดเกณฑ์การพัฒนาคุณภาพ รพ.สต.ติดดาว (5 ดาว 5 ดี) ให้แก่ผู้บริหาร/ผู้เกี่ยวข้องทุกระดับ</a:t>
          </a:r>
          <a:endParaRPr lang="en-US" sz="2400" b="1" dirty="0">
            <a:solidFill>
              <a:schemeClr val="tx1"/>
            </a:solidFill>
            <a:latin typeface="Angsana New" pitchFamily="18" charset="-34"/>
            <a:cs typeface="Angsana New" pitchFamily="18" charset="-34"/>
          </a:endParaRPr>
        </a:p>
      </dgm:t>
    </dgm:pt>
    <dgm:pt modelId="{5E85BCD9-EA56-4479-8120-2E70212D053C}" type="parTrans" cxnId="{91A5D5E7-38B0-4669-AFAE-C7C42B2425DA}">
      <dgm:prSet/>
      <dgm:spPr/>
      <dgm:t>
        <a:bodyPr/>
        <a:lstStyle/>
        <a:p>
          <a:endParaRPr lang="en-US" sz="2800" b="1">
            <a:solidFill>
              <a:schemeClr val="tx1"/>
            </a:solidFill>
          </a:endParaRPr>
        </a:p>
      </dgm:t>
    </dgm:pt>
    <dgm:pt modelId="{2E47CC81-A1DF-4486-96DF-B2DCE4022D03}" type="sibTrans" cxnId="{91A5D5E7-38B0-4669-AFAE-C7C42B2425DA}">
      <dgm:prSet/>
      <dgm:spPr/>
      <dgm:t>
        <a:bodyPr/>
        <a:lstStyle/>
        <a:p>
          <a:endParaRPr lang="en-US" sz="2800" b="1">
            <a:solidFill>
              <a:schemeClr val="tx1"/>
            </a:solidFill>
          </a:endParaRPr>
        </a:p>
      </dgm:t>
    </dgm:pt>
    <dgm:pt modelId="{956DDD72-A576-4035-9C69-EF06BB4BC779}" type="pres">
      <dgm:prSet presAssocID="{FDD31DE3-4084-4E58-865E-7CFD6CFCF4DB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n-US"/>
        </a:p>
      </dgm:t>
    </dgm:pt>
    <dgm:pt modelId="{2A5869B4-C8BF-414A-A64E-A4815EB002C8}" type="pres">
      <dgm:prSet presAssocID="{FDD31DE3-4084-4E58-865E-7CFD6CFCF4DB}" presName="Name1" presStyleCnt="0"/>
      <dgm:spPr/>
    </dgm:pt>
    <dgm:pt modelId="{728FD890-C06F-4834-906D-049B517FA0BF}" type="pres">
      <dgm:prSet presAssocID="{FDD31DE3-4084-4E58-865E-7CFD6CFCF4DB}" presName="cycle" presStyleCnt="0"/>
      <dgm:spPr/>
    </dgm:pt>
    <dgm:pt modelId="{A520AE1F-0FB5-4E4E-A696-3B0FC1CC0FCF}" type="pres">
      <dgm:prSet presAssocID="{FDD31DE3-4084-4E58-865E-7CFD6CFCF4DB}" presName="srcNode" presStyleLbl="node1" presStyleIdx="0" presStyleCnt="4"/>
      <dgm:spPr/>
    </dgm:pt>
    <dgm:pt modelId="{80470720-9393-426E-9FDB-1F48EDE4B116}" type="pres">
      <dgm:prSet presAssocID="{FDD31DE3-4084-4E58-865E-7CFD6CFCF4DB}" presName="conn" presStyleLbl="parChTrans1D2" presStyleIdx="0" presStyleCnt="1"/>
      <dgm:spPr/>
      <dgm:t>
        <a:bodyPr/>
        <a:lstStyle/>
        <a:p>
          <a:endParaRPr lang="en-US"/>
        </a:p>
      </dgm:t>
    </dgm:pt>
    <dgm:pt modelId="{07BE14D0-94AC-4551-AAAB-A777DB8E678E}" type="pres">
      <dgm:prSet presAssocID="{FDD31DE3-4084-4E58-865E-7CFD6CFCF4DB}" presName="extraNode" presStyleLbl="node1" presStyleIdx="0" presStyleCnt="4"/>
      <dgm:spPr/>
    </dgm:pt>
    <dgm:pt modelId="{8AA78146-CC74-4131-837C-28852763C522}" type="pres">
      <dgm:prSet presAssocID="{FDD31DE3-4084-4E58-865E-7CFD6CFCF4DB}" presName="dstNode" presStyleLbl="node1" presStyleIdx="0" presStyleCnt="4"/>
      <dgm:spPr/>
    </dgm:pt>
    <dgm:pt modelId="{4B746535-7163-4E61-B4F9-6A9B29FE2145}" type="pres">
      <dgm:prSet presAssocID="{79226287-520D-43F5-9061-255C7007186F}" presName="text_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C70B4F8-7AE9-4671-BE22-3EC7DC691DEB}" type="pres">
      <dgm:prSet presAssocID="{79226287-520D-43F5-9061-255C7007186F}" presName="accent_1" presStyleCnt="0"/>
      <dgm:spPr/>
    </dgm:pt>
    <dgm:pt modelId="{7468B1C5-24F9-4F8B-BA48-C32194A7A775}" type="pres">
      <dgm:prSet presAssocID="{79226287-520D-43F5-9061-255C7007186F}" presName="accentRepeatNode" presStyleLbl="solidFgAcc1" presStyleIdx="0" presStyleCnt="4"/>
      <dgm:spPr/>
    </dgm:pt>
    <dgm:pt modelId="{5058BCC7-7177-44DF-9603-F9808E5B2B03}" type="pres">
      <dgm:prSet presAssocID="{AA934767-E23F-42B2-807D-DB37F024A455}" presName="text_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C48D559-D1C7-441A-97C5-C30838046CFA}" type="pres">
      <dgm:prSet presAssocID="{AA934767-E23F-42B2-807D-DB37F024A455}" presName="accent_2" presStyleCnt="0"/>
      <dgm:spPr/>
    </dgm:pt>
    <dgm:pt modelId="{4085F5B9-10B2-4E24-B89D-55181A46C7FB}" type="pres">
      <dgm:prSet presAssocID="{AA934767-E23F-42B2-807D-DB37F024A455}" presName="accentRepeatNode" presStyleLbl="solidFgAcc1" presStyleIdx="1" presStyleCnt="4"/>
      <dgm:spPr/>
    </dgm:pt>
    <dgm:pt modelId="{D2057EE9-CB37-4787-B711-297D7FB5DCC1}" type="pres">
      <dgm:prSet presAssocID="{483DA720-01B6-4DFD-9537-846FCDEB4B14}" presName="text_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EFCE077-AB2E-4993-AD91-701563C1606C}" type="pres">
      <dgm:prSet presAssocID="{483DA720-01B6-4DFD-9537-846FCDEB4B14}" presName="accent_3" presStyleCnt="0"/>
      <dgm:spPr/>
    </dgm:pt>
    <dgm:pt modelId="{AD907C0F-C32F-4A5E-82D6-8E2D52B50020}" type="pres">
      <dgm:prSet presAssocID="{483DA720-01B6-4DFD-9537-846FCDEB4B14}" presName="accentRepeatNode" presStyleLbl="solidFgAcc1" presStyleIdx="2" presStyleCnt="4"/>
      <dgm:spPr/>
    </dgm:pt>
    <dgm:pt modelId="{91F1559B-778F-4B2B-8AD4-8E5AB4FE5CD9}" type="pres">
      <dgm:prSet presAssocID="{10C5BBA3-8843-4ED3-81EA-5A069B9459CC}" presName="text_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63136E7-341A-4C14-8BBA-290A2F0F88B4}" type="pres">
      <dgm:prSet presAssocID="{10C5BBA3-8843-4ED3-81EA-5A069B9459CC}" presName="accent_4" presStyleCnt="0"/>
      <dgm:spPr/>
    </dgm:pt>
    <dgm:pt modelId="{A6851976-C69D-44C1-90BB-D668F3CF8368}" type="pres">
      <dgm:prSet presAssocID="{10C5BBA3-8843-4ED3-81EA-5A069B9459CC}" presName="accentRepeatNode" presStyleLbl="solidFgAcc1" presStyleIdx="3" presStyleCnt="4"/>
      <dgm:spPr/>
    </dgm:pt>
  </dgm:ptLst>
  <dgm:cxnLst>
    <dgm:cxn modelId="{EDD89B09-6CA1-45E1-8018-94561A4CB90C}" type="presOf" srcId="{AA934767-E23F-42B2-807D-DB37F024A455}" destId="{5058BCC7-7177-44DF-9603-F9808E5B2B03}" srcOrd="0" destOrd="0" presId="urn:microsoft.com/office/officeart/2008/layout/VerticalCurvedList"/>
    <dgm:cxn modelId="{5172A305-055E-445C-AA6A-6575235FF78F}" srcId="{FDD31DE3-4084-4E58-865E-7CFD6CFCF4DB}" destId="{79226287-520D-43F5-9061-255C7007186F}" srcOrd="0" destOrd="0" parTransId="{EB0C4614-7FCE-44D0-9213-989B577861D9}" sibTransId="{40107646-1933-4547-912A-EDB8D92611F2}"/>
    <dgm:cxn modelId="{29A28EEC-9AA6-4F2C-BC1A-C5EF223301CE}" type="presOf" srcId="{483DA720-01B6-4DFD-9537-846FCDEB4B14}" destId="{D2057EE9-CB37-4787-B711-297D7FB5DCC1}" srcOrd="0" destOrd="0" presId="urn:microsoft.com/office/officeart/2008/layout/VerticalCurvedList"/>
    <dgm:cxn modelId="{29B00A86-C88D-4264-813B-99FA4BD46D2B}" type="presOf" srcId="{79226287-520D-43F5-9061-255C7007186F}" destId="{4B746535-7163-4E61-B4F9-6A9B29FE2145}" srcOrd="0" destOrd="0" presId="urn:microsoft.com/office/officeart/2008/layout/VerticalCurvedList"/>
    <dgm:cxn modelId="{B31FF18E-B9C6-4435-8109-C7AADC1372D2}" srcId="{FDD31DE3-4084-4E58-865E-7CFD6CFCF4DB}" destId="{483DA720-01B6-4DFD-9537-846FCDEB4B14}" srcOrd="2" destOrd="0" parTransId="{4F7DA57E-E5ED-451D-A6BE-DE31A8E1D98F}" sibTransId="{C3826E02-9138-4E7B-A913-D0793A4D31EA}"/>
    <dgm:cxn modelId="{E103FA28-A52B-4CCF-B4EC-A531A2289C65}" type="presOf" srcId="{FDD31DE3-4084-4E58-865E-7CFD6CFCF4DB}" destId="{956DDD72-A576-4035-9C69-EF06BB4BC779}" srcOrd="0" destOrd="0" presId="urn:microsoft.com/office/officeart/2008/layout/VerticalCurvedList"/>
    <dgm:cxn modelId="{CF6EE926-F7C4-42D3-B2AD-9307595AD3D6}" type="presOf" srcId="{10C5BBA3-8843-4ED3-81EA-5A069B9459CC}" destId="{91F1559B-778F-4B2B-8AD4-8E5AB4FE5CD9}" srcOrd="0" destOrd="0" presId="urn:microsoft.com/office/officeart/2008/layout/VerticalCurvedList"/>
    <dgm:cxn modelId="{91A5D5E7-38B0-4669-AFAE-C7C42B2425DA}" srcId="{FDD31DE3-4084-4E58-865E-7CFD6CFCF4DB}" destId="{AA934767-E23F-42B2-807D-DB37F024A455}" srcOrd="1" destOrd="0" parTransId="{5E85BCD9-EA56-4479-8120-2E70212D053C}" sibTransId="{2E47CC81-A1DF-4486-96DF-B2DCE4022D03}"/>
    <dgm:cxn modelId="{91321D1A-2D95-41E5-B6FE-A004B903EF6C}" type="presOf" srcId="{40107646-1933-4547-912A-EDB8D92611F2}" destId="{80470720-9393-426E-9FDB-1F48EDE4B116}" srcOrd="0" destOrd="0" presId="urn:microsoft.com/office/officeart/2008/layout/VerticalCurvedList"/>
    <dgm:cxn modelId="{788A719F-E3B3-41F0-A779-FBB70D4909F8}" srcId="{FDD31DE3-4084-4E58-865E-7CFD6CFCF4DB}" destId="{10C5BBA3-8843-4ED3-81EA-5A069B9459CC}" srcOrd="3" destOrd="0" parTransId="{B495A694-798A-4764-8D7C-DCDA85E6BBCE}" sibTransId="{0960A0A8-3D76-4B47-881C-2D2EC7F03C02}"/>
    <dgm:cxn modelId="{24EE8E8E-36C3-4FB4-A381-E5F01E2415E4}" type="presParOf" srcId="{956DDD72-A576-4035-9C69-EF06BB4BC779}" destId="{2A5869B4-C8BF-414A-A64E-A4815EB002C8}" srcOrd="0" destOrd="0" presId="urn:microsoft.com/office/officeart/2008/layout/VerticalCurvedList"/>
    <dgm:cxn modelId="{B252796A-7E5E-48D5-9E63-E47ED5B9F330}" type="presParOf" srcId="{2A5869B4-C8BF-414A-A64E-A4815EB002C8}" destId="{728FD890-C06F-4834-906D-049B517FA0BF}" srcOrd="0" destOrd="0" presId="urn:microsoft.com/office/officeart/2008/layout/VerticalCurvedList"/>
    <dgm:cxn modelId="{88826BE6-AABA-45BA-AFE4-34A76C717A8E}" type="presParOf" srcId="{728FD890-C06F-4834-906D-049B517FA0BF}" destId="{A520AE1F-0FB5-4E4E-A696-3B0FC1CC0FCF}" srcOrd="0" destOrd="0" presId="urn:microsoft.com/office/officeart/2008/layout/VerticalCurvedList"/>
    <dgm:cxn modelId="{1F009D5A-6077-4F8A-B4D0-BC9492C1E7DE}" type="presParOf" srcId="{728FD890-C06F-4834-906D-049B517FA0BF}" destId="{80470720-9393-426E-9FDB-1F48EDE4B116}" srcOrd="1" destOrd="0" presId="urn:microsoft.com/office/officeart/2008/layout/VerticalCurvedList"/>
    <dgm:cxn modelId="{CF87D41B-8863-47FF-953E-C331CF5FE3A6}" type="presParOf" srcId="{728FD890-C06F-4834-906D-049B517FA0BF}" destId="{07BE14D0-94AC-4551-AAAB-A777DB8E678E}" srcOrd="2" destOrd="0" presId="urn:microsoft.com/office/officeart/2008/layout/VerticalCurvedList"/>
    <dgm:cxn modelId="{513D420B-199D-4A09-A3CA-65D6697D68FD}" type="presParOf" srcId="{728FD890-C06F-4834-906D-049B517FA0BF}" destId="{8AA78146-CC74-4131-837C-28852763C522}" srcOrd="3" destOrd="0" presId="urn:microsoft.com/office/officeart/2008/layout/VerticalCurvedList"/>
    <dgm:cxn modelId="{6462FA98-DA61-4C6F-8928-9B5456801CEC}" type="presParOf" srcId="{2A5869B4-C8BF-414A-A64E-A4815EB002C8}" destId="{4B746535-7163-4E61-B4F9-6A9B29FE2145}" srcOrd="1" destOrd="0" presId="urn:microsoft.com/office/officeart/2008/layout/VerticalCurvedList"/>
    <dgm:cxn modelId="{6CC80DB7-D9DF-47E4-9741-346A2E9C50EF}" type="presParOf" srcId="{2A5869B4-C8BF-414A-A64E-A4815EB002C8}" destId="{6C70B4F8-7AE9-4671-BE22-3EC7DC691DEB}" srcOrd="2" destOrd="0" presId="urn:microsoft.com/office/officeart/2008/layout/VerticalCurvedList"/>
    <dgm:cxn modelId="{1C321DE1-ECF7-4B29-ACF0-005A5B4184C1}" type="presParOf" srcId="{6C70B4F8-7AE9-4671-BE22-3EC7DC691DEB}" destId="{7468B1C5-24F9-4F8B-BA48-C32194A7A775}" srcOrd="0" destOrd="0" presId="urn:microsoft.com/office/officeart/2008/layout/VerticalCurvedList"/>
    <dgm:cxn modelId="{EBDE8288-BD45-427F-9E38-F632A4E2CD02}" type="presParOf" srcId="{2A5869B4-C8BF-414A-A64E-A4815EB002C8}" destId="{5058BCC7-7177-44DF-9603-F9808E5B2B03}" srcOrd="3" destOrd="0" presId="urn:microsoft.com/office/officeart/2008/layout/VerticalCurvedList"/>
    <dgm:cxn modelId="{0173B63A-1C30-407F-9442-CC7E37644BC7}" type="presParOf" srcId="{2A5869B4-C8BF-414A-A64E-A4815EB002C8}" destId="{1C48D559-D1C7-441A-97C5-C30838046CFA}" srcOrd="4" destOrd="0" presId="urn:microsoft.com/office/officeart/2008/layout/VerticalCurvedList"/>
    <dgm:cxn modelId="{480AF124-AE24-4802-82EB-772576E5F071}" type="presParOf" srcId="{1C48D559-D1C7-441A-97C5-C30838046CFA}" destId="{4085F5B9-10B2-4E24-B89D-55181A46C7FB}" srcOrd="0" destOrd="0" presId="urn:microsoft.com/office/officeart/2008/layout/VerticalCurvedList"/>
    <dgm:cxn modelId="{81076184-49AC-4A7D-AF0B-757AA7BF55FC}" type="presParOf" srcId="{2A5869B4-C8BF-414A-A64E-A4815EB002C8}" destId="{D2057EE9-CB37-4787-B711-297D7FB5DCC1}" srcOrd="5" destOrd="0" presId="urn:microsoft.com/office/officeart/2008/layout/VerticalCurvedList"/>
    <dgm:cxn modelId="{5E4AB9BE-1BBD-4884-B747-46F0B4C7565D}" type="presParOf" srcId="{2A5869B4-C8BF-414A-A64E-A4815EB002C8}" destId="{4EFCE077-AB2E-4993-AD91-701563C1606C}" srcOrd="6" destOrd="0" presId="urn:microsoft.com/office/officeart/2008/layout/VerticalCurvedList"/>
    <dgm:cxn modelId="{BA5F54B4-65AA-4BEF-8E6D-A87CCF3495D1}" type="presParOf" srcId="{4EFCE077-AB2E-4993-AD91-701563C1606C}" destId="{AD907C0F-C32F-4A5E-82D6-8E2D52B50020}" srcOrd="0" destOrd="0" presId="urn:microsoft.com/office/officeart/2008/layout/VerticalCurvedList"/>
    <dgm:cxn modelId="{50DE9A73-C6F1-46CC-97BC-BF84FB61BCC4}" type="presParOf" srcId="{2A5869B4-C8BF-414A-A64E-A4815EB002C8}" destId="{91F1559B-778F-4B2B-8AD4-8E5AB4FE5CD9}" srcOrd="7" destOrd="0" presId="urn:microsoft.com/office/officeart/2008/layout/VerticalCurvedList"/>
    <dgm:cxn modelId="{9299E876-0319-4750-B225-A0F5ED31B391}" type="presParOf" srcId="{2A5869B4-C8BF-414A-A64E-A4815EB002C8}" destId="{963136E7-341A-4C14-8BBA-290A2F0F88B4}" srcOrd="8" destOrd="0" presId="urn:microsoft.com/office/officeart/2008/layout/VerticalCurvedList"/>
    <dgm:cxn modelId="{B4975DE2-0506-452E-A9FE-219809BAF726}" type="presParOf" srcId="{963136E7-341A-4C14-8BBA-290A2F0F88B4}" destId="{A6851976-C69D-44C1-90BB-D668F3CF8368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FA4E81B-5EE6-4ED2-BB17-F8C11DD29D1E}" type="doc">
      <dgm:prSet loTypeId="urn:microsoft.com/office/officeart/2005/8/layout/list1" loCatId="list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4F1B0588-C622-4342-AE88-B53948FD37D0}">
      <dgm:prSet phldrT="[ข้อความ]" custT="1"/>
      <dgm:spPr>
        <a:solidFill>
          <a:srgbClr val="66FFFF"/>
        </a:solidFill>
      </dgm:spPr>
      <dgm:t>
        <a:bodyPr/>
        <a:lstStyle/>
        <a:p>
          <a:r>
            <a:rPr lang="en-US" sz="2800" b="1" dirty="0">
              <a:solidFill>
                <a:schemeClr val="tx1"/>
              </a:solidFill>
              <a:latin typeface="Angsana New" pitchFamily="18" charset="-34"/>
              <a:cs typeface="Angsana New" pitchFamily="18" charset="-34"/>
            </a:rPr>
            <a:t>1. </a:t>
          </a:r>
          <a:r>
            <a:rPr lang="th-TH" sz="2800" b="1" dirty="0" smtClean="0">
              <a:solidFill>
                <a:schemeClr val="tx1"/>
              </a:solidFill>
              <a:latin typeface="Angsana New" pitchFamily="18" charset="-34"/>
              <a:cs typeface="Angsana New" pitchFamily="18" charset="-34"/>
            </a:rPr>
            <a:t>ไม่มีการขอเพิ่ม/ลดเกณฑ์ มีเพียงแก้ไขคำผิดที่เห็นชอบร่วมกัน</a:t>
          </a:r>
          <a:endParaRPr lang="en-US" sz="2800" b="1" dirty="0">
            <a:solidFill>
              <a:schemeClr val="tx1"/>
            </a:solidFill>
            <a:latin typeface="Angsana New" pitchFamily="18" charset="-34"/>
            <a:cs typeface="Angsana New" pitchFamily="18" charset="-34"/>
          </a:endParaRPr>
        </a:p>
      </dgm:t>
    </dgm:pt>
    <dgm:pt modelId="{3A2603DE-8921-4880-BE3C-2E3BF4ACC83A}" type="parTrans" cxnId="{B4F33AB5-9696-4797-8E5E-4CDE3408268B}">
      <dgm:prSet/>
      <dgm:spPr/>
      <dgm:t>
        <a:bodyPr/>
        <a:lstStyle/>
        <a:p>
          <a:endParaRPr lang="en-US" sz="2800" b="1">
            <a:solidFill>
              <a:schemeClr val="tx1"/>
            </a:solidFill>
            <a:latin typeface="Angsana New" pitchFamily="18" charset="-34"/>
            <a:cs typeface="Angsana New" pitchFamily="18" charset="-34"/>
          </a:endParaRPr>
        </a:p>
      </dgm:t>
    </dgm:pt>
    <dgm:pt modelId="{5AAB8B80-23E3-4A0F-A43B-0F8B118859A4}" type="sibTrans" cxnId="{B4F33AB5-9696-4797-8E5E-4CDE3408268B}">
      <dgm:prSet/>
      <dgm:spPr/>
      <dgm:t>
        <a:bodyPr/>
        <a:lstStyle/>
        <a:p>
          <a:endParaRPr lang="en-US" sz="2800" b="1">
            <a:solidFill>
              <a:schemeClr val="tx1"/>
            </a:solidFill>
            <a:latin typeface="Angsana New" pitchFamily="18" charset="-34"/>
            <a:cs typeface="Angsana New" pitchFamily="18" charset="-34"/>
          </a:endParaRPr>
        </a:p>
      </dgm:t>
    </dgm:pt>
    <dgm:pt modelId="{F6C5E3CA-D468-491A-AAD4-05CE4DCC535E}">
      <dgm:prSet custT="1"/>
      <dgm:spPr>
        <a:solidFill>
          <a:srgbClr val="FFC000"/>
        </a:solidFill>
      </dgm:spPr>
      <dgm:t>
        <a:bodyPr/>
        <a:lstStyle/>
        <a:p>
          <a:r>
            <a:rPr lang="en-US" sz="2800" b="1" dirty="0">
              <a:solidFill>
                <a:schemeClr val="tx1"/>
              </a:solidFill>
              <a:latin typeface="Angsana New" pitchFamily="18" charset="-34"/>
              <a:cs typeface="Angsana New" pitchFamily="18" charset="-34"/>
            </a:rPr>
            <a:t>2. </a:t>
          </a:r>
          <a:r>
            <a:rPr lang="th-TH" sz="2800" b="1" dirty="0">
              <a:solidFill>
                <a:schemeClr val="tx1"/>
              </a:solidFill>
              <a:latin typeface="Angsana New" pitchFamily="18" charset="-34"/>
              <a:cs typeface="Angsana New" pitchFamily="18" charset="-34"/>
            </a:rPr>
            <a:t>ร่วมกันศึกษาการนำเกณฑ์ไปใช้ในการพัฒนา</a:t>
          </a:r>
          <a:r>
            <a:rPr lang="en-US" sz="2800" b="1" dirty="0">
              <a:solidFill>
                <a:schemeClr val="tx1"/>
              </a:solidFill>
              <a:latin typeface="Angsana New" pitchFamily="18" charset="-34"/>
              <a:cs typeface="Angsana New" pitchFamily="18" charset="-34"/>
            </a:rPr>
            <a:t> </a:t>
          </a:r>
          <a:r>
            <a:rPr lang="th-TH" sz="2800" b="1" dirty="0">
              <a:solidFill>
                <a:schemeClr val="tx1"/>
              </a:solidFill>
              <a:latin typeface="Angsana New" pitchFamily="18" charset="-34"/>
              <a:cs typeface="Angsana New" pitchFamily="18" charset="-34"/>
            </a:rPr>
            <a:t>รพ.สต.ติดดาว(5 ดาว 5 ดี)</a:t>
          </a:r>
          <a:endParaRPr lang="en-US" sz="2800" b="1" dirty="0">
            <a:solidFill>
              <a:schemeClr val="tx1"/>
            </a:solidFill>
            <a:latin typeface="Angsana New" pitchFamily="18" charset="-34"/>
            <a:cs typeface="Angsana New" pitchFamily="18" charset="-34"/>
          </a:endParaRPr>
        </a:p>
      </dgm:t>
    </dgm:pt>
    <dgm:pt modelId="{A3D6549B-1F82-4BFF-8A72-EF8D910E82CF}" type="parTrans" cxnId="{2CBAB805-B5DF-4813-B3E3-0AFD3EAADA6B}">
      <dgm:prSet/>
      <dgm:spPr/>
      <dgm:t>
        <a:bodyPr/>
        <a:lstStyle/>
        <a:p>
          <a:endParaRPr lang="en-US" sz="2800" b="1">
            <a:solidFill>
              <a:schemeClr val="tx1"/>
            </a:solidFill>
            <a:latin typeface="Angsana New" pitchFamily="18" charset="-34"/>
            <a:cs typeface="Angsana New" pitchFamily="18" charset="-34"/>
          </a:endParaRPr>
        </a:p>
      </dgm:t>
    </dgm:pt>
    <dgm:pt modelId="{97EA622C-3EFC-4F72-A233-E54DC22C3A72}" type="sibTrans" cxnId="{2CBAB805-B5DF-4813-B3E3-0AFD3EAADA6B}">
      <dgm:prSet/>
      <dgm:spPr/>
      <dgm:t>
        <a:bodyPr/>
        <a:lstStyle/>
        <a:p>
          <a:endParaRPr lang="en-US" sz="2800" b="1">
            <a:solidFill>
              <a:schemeClr val="tx1"/>
            </a:solidFill>
            <a:latin typeface="Angsana New" pitchFamily="18" charset="-34"/>
            <a:cs typeface="Angsana New" pitchFamily="18" charset="-34"/>
          </a:endParaRPr>
        </a:p>
      </dgm:t>
    </dgm:pt>
    <dgm:pt modelId="{24B393DA-96B8-41AC-9F4A-602DEFE52FF5}" type="pres">
      <dgm:prSet presAssocID="{EFA4E81B-5EE6-4ED2-BB17-F8C11DD29D1E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39A97A9-CA96-4067-B629-92E0C24A1DA0}" type="pres">
      <dgm:prSet presAssocID="{4F1B0588-C622-4342-AE88-B53948FD37D0}" presName="parentLin" presStyleCnt="0"/>
      <dgm:spPr/>
    </dgm:pt>
    <dgm:pt modelId="{77E2C12D-6CC3-4052-A5D3-EBDC35378FEE}" type="pres">
      <dgm:prSet presAssocID="{4F1B0588-C622-4342-AE88-B53948FD37D0}" presName="parentLeftMargin" presStyleLbl="node1" presStyleIdx="0" presStyleCnt="2"/>
      <dgm:spPr/>
      <dgm:t>
        <a:bodyPr/>
        <a:lstStyle/>
        <a:p>
          <a:endParaRPr lang="en-US"/>
        </a:p>
      </dgm:t>
    </dgm:pt>
    <dgm:pt modelId="{B22BF1FF-51F0-4F98-B2A3-1A3D07B0DD3F}" type="pres">
      <dgm:prSet presAssocID="{4F1B0588-C622-4342-AE88-B53948FD37D0}" presName="parentText" presStyleLbl="node1" presStyleIdx="0" presStyleCnt="2" custScaleX="133618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73B1D14-5E30-4E04-B6B0-9224BE687BFD}" type="pres">
      <dgm:prSet presAssocID="{4F1B0588-C622-4342-AE88-B53948FD37D0}" presName="negativeSpace" presStyleCnt="0"/>
      <dgm:spPr/>
    </dgm:pt>
    <dgm:pt modelId="{24C6DC6D-FA53-408A-B730-0212A0EDD0F2}" type="pres">
      <dgm:prSet presAssocID="{4F1B0588-C622-4342-AE88-B53948FD37D0}" presName="childText" presStyleLbl="conFgAcc1" presStyleIdx="0" presStyleCnt="2">
        <dgm:presLayoutVars>
          <dgm:bulletEnabled val="1"/>
        </dgm:presLayoutVars>
      </dgm:prSet>
      <dgm:spPr/>
    </dgm:pt>
    <dgm:pt modelId="{87215764-5B13-4E5E-B0C8-A37C0A40705B}" type="pres">
      <dgm:prSet presAssocID="{5AAB8B80-23E3-4A0F-A43B-0F8B118859A4}" presName="spaceBetweenRectangles" presStyleCnt="0"/>
      <dgm:spPr/>
    </dgm:pt>
    <dgm:pt modelId="{22C5FA4C-687E-4577-A65C-7E87E0203C95}" type="pres">
      <dgm:prSet presAssocID="{F6C5E3CA-D468-491A-AAD4-05CE4DCC535E}" presName="parentLin" presStyleCnt="0"/>
      <dgm:spPr/>
    </dgm:pt>
    <dgm:pt modelId="{D567993A-300E-49E1-8187-0E0D47948A75}" type="pres">
      <dgm:prSet presAssocID="{F6C5E3CA-D468-491A-AAD4-05CE4DCC535E}" presName="parentLeftMargin" presStyleLbl="node1" presStyleIdx="0" presStyleCnt="2"/>
      <dgm:spPr/>
      <dgm:t>
        <a:bodyPr/>
        <a:lstStyle/>
        <a:p>
          <a:endParaRPr lang="en-US"/>
        </a:p>
      </dgm:t>
    </dgm:pt>
    <dgm:pt modelId="{37B27E95-9D25-4FE2-A6DB-FEB08DCBF5D7}" type="pres">
      <dgm:prSet presAssocID="{F6C5E3CA-D468-491A-AAD4-05CE4DCC535E}" presName="parentText" presStyleLbl="node1" presStyleIdx="1" presStyleCnt="2" custScaleX="133618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55E250D-AE67-4574-9B6D-7A04AE45C5B3}" type="pres">
      <dgm:prSet presAssocID="{F6C5E3CA-D468-491A-AAD4-05CE4DCC535E}" presName="negativeSpace" presStyleCnt="0"/>
      <dgm:spPr/>
    </dgm:pt>
    <dgm:pt modelId="{E32BC345-391D-41A3-9E1F-C0CC04529432}" type="pres">
      <dgm:prSet presAssocID="{F6C5E3CA-D468-491A-AAD4-05CE4DCC535E}" presName="childText" presStyleLbl="conFgAcc1" presStyleIdx="1" presStyleCnt="2">
        <dgm:presLayoutVars>
          <dgm:bulletEnabled val="1"/>
        </dgm:presLayoutVars>
      </dgm:prSet>
      <dgm:spPr/>
    </dgm:pt>
  </dgm:ptLst>
  <dgm:cxnLst>
    <dgm:cxn modelId="{53CA2B57-33B9-47C5-975B-BF345EA4E3D7}" type="presOf" srcId="{F6C5E3CA-D468-491A-AAD4-05CE4DCC535E}" destId="{37B27E95-9D25-4FE2-A6DB-FEB08DCBF5D7}" srcOrd="1" destOrd="0" presId="urn:microsoft.com/office/officeart/2005/8/layout/list1"/>
    <dgm:cxn modelId="{E65EBBDD-E5ED-4B80-819E-4624CCAE4DD8}" type="presOf" srcId="{4F1B0588-C622-4342-AE88-B53948FD37D0}" destId="{77E2C12D-6CC3-4052-A5D3-EBDC35378FEE}" srcOrd="0" destOrd="0" presId="urn:microsoft.com/office/officeart/2005/8/layout/list1"/>
    <dgm:cxn modelId="{39078372-8074-4A8A-96A8-40CA8A0FF48A}" type="presOf" srcId="{EFA4E81B-5EE6-4ED2-BB17-F8C11DD29D1E}" destId="{24B393DA-96B8-41AC-9F4A-602DEFE52FF5}" srcOrd="0" destOrd="0" presId="urn:microsoft.com/office/officeart/2005/8/layout/list1"/>
    <dgm:cxn modelId="{B4F33AB5-9696-4797-8E5E-4CDE3408268B}" srcId="{EFA4E81B-5EE6-4ED2-BB17-F8C11DD29D1E}" destId="{4F1B0588-C622-4342-AE88-B53948FD37D0}" srcOrd="0" destOrd="0" parTransId="{3A2603DE-8921-4880-BE3C-2E3BF4ACC83A}" sibTransId="{5AAB8B80-23E3-4A0F-A43B-0F8B118859A4}"/>
    <dgm:cxn modelId="{2CBAB805-B5DF-4813-B3E3-0AFD3EAADA6B}" srcId="{EFA4E81B-5EE6-4ED2-BB17-F8C11DD29D1E}" destId="{F6C5E3CA-D468-491A-AAD4-05CE4DCC535E}" srcOrd="1" destOrd="0" parTransId="{A3D6549B-1F82-4BFF-8A72-EF8D910E82CF}" sibTransId="{97EA622C-3EFC-4F72-A233-E54DC22C3A72}"/>
    <dgm:cxn modelId="{1DDF0A23-0150-49DE-8D07-9BA8F7950D74}" type="presOf" srcId="{F6C5E3CA-D468-491A-AAD4-05CE4DCC535E}" destId="{D567993A-300E-49E1-8187-0E0D47948A75}" srcOrd="0" destOrd="0" presId="urn:microsoft.com/office/officeart/2005/8/layout/list1"/>
    <dgm:cxn modelId="{37DAF7E7-B2F7-4487-8538-5448E22E9B56}" type="presOf" srcId="{4F1B0588-C622-4342-AE88-B53948FD37D0}" destId="{B22BF1FF-51F0-4F98-B2A3-1A3D07B0DD3F}" srcOrd="1" destOrd="0" presId="urn:microsoft.com/office/officeart/2005/8/layout/list1"/>
    <dgm:cxn modelId="{F991EB0A-54B1-4CF1-97B4-635791E79D65}" type="presParOf" srcId="{24B393DA-96B8-41AC-9F4A-602DEFE52FF5}" destId="{C39A97A9-CA96-4067-B629-92E0C24A1DA0}" srcOrd="0" destOrd="0" presId="urn:microsoft.com/office/officeart/2005/8/layout/list1"/>
    <dgm:cxn modelId="{C284BB52-FA14-46E7-AD17-3A399409ADC4}" type="presParOf" srcId="{C39A97A9-CA96-4067-B629-92E0C24A1DA0}" destId="{77E2C12D-6CC3-4052-A5D3-EBDC35378FEE}" srcOrd="0" destOrd="0" presId="urn:microsoft.com/office/officeart/2005/8/layout/list1"/>
    <dgm:cxn modelId="{5BFEF8A0-C839-40B5-9488-B373A7E8BC8D}" type="presParOf" srcId="{C39A97A9-CA96-4067-B629-92E0C24A1DA0}" destId="{B22BF1FF-51F0-4F98-B2A3-1A3D07B0DD3F}" srcOrd="1" destOrd="0" presId="urn:microsoft.com/office/officeart/2005/8/layout/list1"/>
    <dgm:cxn modelId="{DA62A2CB-1749-4517-8756-B67AE3A60353}" type="presParOf" srcId="{24B393DA-96B8-41AC-9F4A-602DEFE52FF5}" destId="{873B1D14-5E30-4E04-B6B0-9224BE687BFD}" srcOrd="1" destOrd="0" presId="urn:microsoft.com/office/officeart/2005/8/layout/list1"/>
    <dgm:cxn modelId="{39A9AE8E-18C1-4CEC-BB86-23C76B7EEA5B}" type="presParOf" srcId="{24B393DA-96B8-41AC-9F4A-602DEFE52FF5}" destId="{24C6DC6D-FA53-408A-B730-0212A0EDD0F2}" srcOrd="2" destOrd="0" presId="urn:microsoft.com/office/officeart/2005/8/layout/list1"/>
    <dgm:cxn modelId="{9F373AFC-9AC9-4ECC-BF06-EA12FCE1161E}" type="presParOf" srcId="{24B393DA-96B8-41AC-9F4A-602DEFE52FF5}" destId="{87215764-5B13-4E5E-B0C8-A37C0A40705B}" srcOrd="3" destOrd="0" presId="urn:microsoft.com/office/officeart/2005/8/layout/list1"/>
    <dgm:cxn modelId="{F7E7900E-65C9-43FE-9F2D-59FAB599CB01}" type="presParOf" srcId="{24B393DA-96B8-41AC-9F4A-602DEFE52FF5}" destId="{22C5FA4C-687E-4577-A65C-7E87E0203C95}" srcOrd="4" destOrd="0" presId="urn:microsoft.com/office/officeart/2005/8/layout/list1"/>
    <dgm:cxn modelId="{283EC1C2-0AA2-455B-A9C5-E61C7C4C691B}" type="presParOf" srcId="{22C5FA4C-687E-4577-A65C-7E87E0203C95}" destId="{D567993A-300E-49E1-8187-0E0D47948A75}" srcOrd="0" destOrd="0" presId="urn:microsoft.com/office/officeart/2005/8/layout/list1"/>
    <dgm:cxn modelId="{C7E2B226-AC5F-4F5A-9F7F-716E9D00F026}" type="presParOf" srcId="{22C5FA4C-687E-4577-A65C-7E87E0203C95}" destId="{37B27E95-9D25-4FE2-A6DB-FEB08DCBF5D7}" srcOrd="1" destOrd="0" presId="urn:microsoft.com/office/officeart/2005/8/layout/list1"/>
    <dgm:cxn modelId="{62150F12-B995-4DF4-A395-F9A3D348B338}" type="presParOf" srcId="{24B393DA-96B8-41AC-9F4A-602DEFE52FF5}" destId="{255E250D-AE67-4574-9B6D-7A04AE45C5B3}" srcOrd="5" destOrd="0" presId="urn:microsoft.com/office/officeart/2005/8/layout/list1"/>
    <dgm:cxn modelId="{208B7AB6-A96E-456A-95C8-05713CA75637}" type="presParOf" srcId="{24B393DA-96B8-41AC-9F4A-602DEFE52FF5}" destId="{E32BC345-391D-41A3-9E1F-C0CC04529432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781C41D-60D1-4DA8-A397-4D483F591B44}" type="doc">
      <dgm:prSet loTypeId="urn:microsoft.com/office/officeart/2005/8/layout/arrow2" loCatId="process" qsTypeId="urn:microsoft.com/office/officeart/2005/8/quickstyle/3d1" qsCatId="3D" csTypeId="urn:microsoft.com/office/officeart/2005/8/colors/colorful5" csCatId="colorful" phldr="1"/>
      <dgm:spPr/>
    </dgm:pt>
    <dgm:pt modelId="{AFE86FB1-A06B-4537-9AEC-98252643F28A}">
      <dgm:prSet phldrT="[ข้อความ]" custT="1"/>
      <dgm:spPr/>
      <dgm:t>
        <a:bodyPr/>
        <a:lstStyle/>
        <a:p>
          <a:r>
            <a:rPr lang="th-TH" sz="2400" b="1" dirty="0">
              <a:latin typeface="Angsana New" pitchFamily="18" charset="-34"/>
              <a:cs typeface="Angsana New" pitchFamily="18" charset="-34"/>
            </a:rPr>
            <a:t>ผู้ถูกประเมินเยี่ยมเสริมพลังเกิดกำลังใจในการพัฒนางานต่อไป</a:t>
          </a:r>
          <a:endParaRPr lang="en-US" sz="2400" b="1" dirty="0">
            <a:latin typeface="Angsana New" pitchFamily="18" charset="-34"/>
            <a:cs typeface="Angsana New" pitchFamily="18" charset="-34"/>
          </a:endParaRPr>
        </a:p>
      </dgm:t>
    </dgm:pt>
    <dgm:pt modelId="{2BA33A02-49F4-48CB-A354-AE8062C37D0F}" type="parTrans" cxnId="{B71ACACF-7207-4A79-BC32-195ED8979CB4}">
      <dgm:prSet/>
      <dgm:spPr/>
      <dgm:t>
        <a:bodyPr/>
        <a:lstStyle/>
        <a:p>
          <a:endParaRPr lang="en-US">
            <a:latin typeface="Angsana New" pitchFamily="18" charset="-34"/>
            <a:cs typeface="Angsana New" pitchFamily="18" charset="-34"/>
          </a:endParaRPr>
        </a:p>
      </dgm:t>
    </dgm:pt>
    <dgm:pt modelId="{857CD435-E5D6-4066-85B0-50FDAAB14E99}" type="sibTrans" cxnId="{B71ACACF-7207-4A79-BC32-195ED8979CB4}">
      <dgm:prSet/>
      <dgm:spPr/>
      <dgm:t>
        <a:bodyPr/>
        <a:lstStyle/>
        <a:p>
          <a:endParaRPr lang="en-US">
            <a:latin typeface="Angsana New" pitchFamily="18" charset="-34"/>
            <a:cs typeface="Angsana New" pitchFamily="18" charset="-34"/>
          </a:endParaRPr>
        </a:p>
      </dgm:t>
    </dgm:pt>
    <dgm:pt modelId="{8C69D099-2C95-4C73-B125-FDE940F9C091}">
      <dgm:prSet phldrT="[ข้อความ]" custT="1"/>
      <dgm:spPr/>
      <dgm:t>
        <a:bodyPr/>
        <a:lstStyle/>
        <a:p>
          <a:r>
            <a:rPr lang="th-TH" sz="2400" b="1" dirty="0">
              <a:latin typeface="Angsana New" pitchFamily="18" charset="-34"/>
              <a:cs typeface="Angsana New" pitchFamily="18" charset="-34"/>
            </a:rPr>
            <a:t>ผู้ถูกประเมินเยี่ยมเสริมพลัง เห็นคุณค่าในงานที่ทำ</a:t>
          </a:r>
          <a:endParaRPr lang="en-US" sz="2400" b="1" dirty="0">
            <a:latin typeface="Angsana New" pitchFamily="18" charset="-34"/>
            <a:cs typeface="Angsana New" pitchFamily="18" charset="-34"/>
          </a:endParaRPr>
        </a:p>
      </dgm:t>
    </dgm:pt>
    <dgm:pt modelId="{F480F777-61BF-4297-83BB-E7C72E025EF9}" type="parTrans" cxnId="{53801767-D4C9-4F56-AA5A-C8B743D82C4E}">
      <dgm:prSet/>
      <dgm:spPr/>
      <dgm:t>
        <a:bodyPr/>
        <a:lstStyle/>
        <a:p>
          <a:endParaRPr lang="en-US">
            <a:latin typeface="Angsana New" pitchFamily="18" charset="-34"/>
            <a:cs typeface="Angsana New" pitchFamily="18" charset="-34"/>
          </a:endParaRPr>
        </a:p>
      </dgm:t>
    </dgm:pt>
    <dgm:pt modelId="{2EA90E3F-92A5-4F4A-A28E-74A90DF03796}" type="sibTrans" cxnId="{53801767-D4C9-4F56-AA5A-C8B743D82C4E}">
      <dgm:prSet/>
      <dgm:spPr/>
      <dgm:t>
        <a:bodyPr/>
        <a:lstStyle/>
        <a:p>
          <a:endParaRPr lang="en-US">
            <a:latin typeface="Angsana New" pitchFamily="18" charset="-34"/>
            <a:cs typeface="Angsana New" pitchFamily="18" charset="-34"/>
          </a:endParaRPr>
        </a:p>
      </dgm:t>
    </dgm:pt>
    <dgm:pt modelId="{2EB72A51-F0DA-44C8-9E0A-FDF23D411A85}">
      <dgm:prSet phldrT="[ข้อความ]" custT="1"/>
      <dgm:spPr/>
      <dgm:t>
        <a:bodyPr/>
        <a:lstStyle/>
        <a:p>
          <a:r>
            <a:rPr lang="th-TH" sz="2400" b="1" dirty="0">
              <a:latin typeface="Angsana New" pitchFamily="18" charset="-34"/>
              <a:cs typeface="Angsana New" pitchFamily="18" charset="-34"/>
            </a:rPr>
            <a:t>ผู้ถูกประเมินเยี่ยมเสริมพลัง มีทัศนคติที่ดี เปิดใจรับฟัง</a:t>
          </a:r>
          <a:endParaRPr lang="en-US" sz="2400" b="1" dirty="0">
            <a:latin typeface="Angsana New" pitchFamily="18" charset="-34"/>
            <a:cs typeface="Angsana New" pitchFamily="18" charset="-34"/>
          </a:endParaRPr>
        </a:p>
      </dgm:t>
    </dgm:pt>
    <dgm:pt modelId="{43A0E9F5-B253-43AA-B07F-7BAA94547DCC}" type="parTrans" cxnId="{3BF7C432-821C-4690-BB13-8963DF4143F2}">
      <dgm:prSet/>
      <dgm:spPr/>
      <dgm:t>
        <a:bodyPr/>
        <a:lstStyle/>
        <a:p>
          <a:endParaRPr lang="en-US">
            <a:latin typeface="Angsana New" pitchFamily="18" charset="-34"/>
            <a:cs typeface="Angsana New" pitchFamily="18" charset="-34"/>
          </a:endParaRPr>
        </a:p>
      </dgm:t>
    </dgm:pt>
    <dgm:pt modelId="{7D21CD8E-947C-418C-BD24-93A08712191F}" type="sibTrans" cxnId="{3BF7C432-821C-4690-BB13-8963DF4143F2}">
      <dgm:prSet/>
      <dgm:spPr/>
      <dgm:t>
        <a:bodyPr/>
        <a:lstStyle/>
        <a:p>
          <a:endParaRPr lang="en-US">
            <a:latin typeface="Angsana New" pitchFamily="18" charset="-34"/>
            <a:cs typeface="Angsana New" pitchFamily="18" charset="-34"/>
          </a:endParaRPr>
        </a:p>
      </dgm:t>
    </dgm:pt>
    <dgm:pt modelId="{ABEBDA92-2728-47E1-9413-8087CA4F7E4D}" type="pres">
      <dgm:prSet presAssocID="{9781C41D-60D1-4DA8-A397-4D483F591B44}" presName="arrowDiagram" presStyleCnt="0">
        <dgm:presLayoutVars>
          <dgm:chMax val="5"/>
          <dgm:dir/>
          <dgm:resizeHandles val="exact"/>
        </dgm:presLayoutVars>
      </dgm:prSet>
      <dgm:spPr/>
    </dgm:pt>
    <dgm:pt modelId="{F868B1F2-DC28-4CEC-86EC-F20F505789F2}" type="pres">
      <dgm:prSet presAssocID="{9781C41D-60D1-4DA8-A397-4D483F591B44}" presName="arrow" presStyleLbl="bgShp" presStyleIdx="0" presStyleCnt="1"/>
      <dgm:spPr/>
    </dgm:pt>
    <dgm:pt modelId="{B4AD68D3-C90C-490D-BD8C-9C258F4709E3}" type="pres">
      <dgm:prSet presAssocID="{9781C41D-60D1-4DA8-A397-4D483F591B44}" presName="arrowDiagram3" presStyleCnt="0"/>
      <dgm:spPr/>
    </dgm:pt>
    <dgm:pt modelId="{B5F64136-A9C0-4178-9DC7-9B9380D79588}" type="pres">
      <dgm:prSet presAssocID="{AFE86FB1-A06B-4537-9AEC-98252643F28A}" presName="bullet3a" presStyleLbl="node1" presStyleIdx="0" presStyleCnt="3"/>
      <dgm:spPr/>
    </dgm:pt>
    <dgm:pt modelId="{5D99DAB9-7C4D-416D-AAFF-CF7352CF8794}" type="pres">
      <dgm:prSet presAssocID="{AFE86FB1-A06B-4537-9AEC-98252643F28A}" presName="textBox3a" presStyleLbl="revTx" presStyleIdx="0" presStyleCnt="3" custScaleX="344290" custScaleY="50952" custLinFactNeighborX="88880" custLinFactNeighborY="-1236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2B469E6-105A-405C-BCE6-1527D6BE01F7}" type="pres">
      <dgm:prSet presAssocID="{8C69D099-2C95-4C73-B125-FDE940F9C091}" presName="bullet3b" presStyleLbl="node1" presStyleIdx="1" presStyleCnt="3" custLinFactNeighborX="-72791" custLinFactNeighborY="38368"/>
      <dgm:spPr/>
    </dgm:pt>
    <dgm:pt modelId="{E313FE7E-1C18-4BF5-A06A-B2D03C2646E8}" type="pres">
      <dgm:prSet presAssocID="{8C69D099-2C95-4C73-B125-FDE940F9C091}" presName="textBox3b" presStyleLbl="revTx" presStyleIdx="1" presStyleCnt="3" custScaleX="276288" custScaleY="21742" custLinFactNeighborX="6216" custLinFactNeighborY="-2457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B63C88D-2AF0-43CB-AD5A-1C2DACB868E9}" type="pres">
      <dgm:prSet presAssocID="{2EB72A51-F0DA-44C8-9E0A-FDF23D411A85}" presName="bullet3c" presStyleLbl="node1" presStyleIdx="2" presStyleCnt="3"/>
      <dgm:spPr/>
    </dgm:pt>
    <dgm:pt modelId="{29A39562-D524-44BF-9DF7-17BB8945D90F}" type="pres">
      <dgm:prSet presAssocID="{2EB72A51-F0DA-44C8-9E0A-FDF23D411A85}" presName="textBox3c" presStyleLbl="revTx" presStyleIdx="2" presStyleCnt="3" custScaleX="312245" custScaleY="16921" custLinFactNeighborX="-25874" custLinFactNeighborY="-3423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3801767-D4C9-4F56-AA5A-C8B743D82C4E}" srcId="{9781C41D-60D1-4DA8-A397-4D483F591B44}" destId="{8C69D099-2C95-4C73-B125-FDE940F9C091}" srcOrd="1" destOrd="0" parTransId="{F480F777-61BF-4297-83BB-E7C72E025EF9}" sibTransId="{2EA90E3F-92A5-4F4A-A28E-74A90DF03796}"/>
    <dgm:cxn modelId="{EFB5A5C6-ED9C-4C48-9CAC-35A0591F2AFD}" type="presOf" srcId="{AFE86FB1-A06B-4537-9AEC-98252643F28A}" destId="{5D99DAB9-7C4D-416D-AAFF-CF7352CF8794}" srcOrd="0" destOrd="0" presId="urn:microsoft.com/office/officeart/2005/8/layout/arrow2"/>
    <dgm:cxn modelId="{3BF7C432-821C-4690-BB13-8963DF4143F2}" srcId="{9781C41D-60D1-4DA8-A397-4D483F591B44}" destId="{2EB72A51-F0DA-44C8-9E0A-FDF23D411A85}" srcOrd="2" destOrd="0" parTransId="{43A0E9F5-B253-43AA-B07F-7BAA94547DCC}" sibTransId="{7D21CD8E-947C-418C-BD24-93A08712191F}"/>
    <dgm:cxn modelId="{2BBDE9EF-8AB5-4D0E-9C1D-1FE064E8F504}" type="presOf" srcId="{9781C41D-60D1-4DA8-A397-4D483F591B44}" destId="{ABEBDA92-2728-47E1-9413-8087CA4F7E4D}" srcOrd="0" destOrd="0" presId="urn:microsoft.com/office/officeart/2005/8/layout/arrow2"/>
    <dgm:cxn modelId="{0A9B8748-0699-4155-B397-7A6E35CF1491}" type="presOf" srcId="{2EB72A51-F0DA-44C8-9E0A-FDF23D411A85}" destId="{29A39562-D524-44BF-9DF7-17BB8945D90F}" srcOrd="0" destOrd="0" presId="urn:microsoft.com/office/officeart/2005/8/layout/arrow2"/>
    <dgm:cxn modelId="{E947B67E-20AF-4A7D-82A3-7A315A5142B3}" type="presOf" srcId="{8C69D099-2C95-4C73-B125-FDE940F9C091}" destId="{E313FE7E-1C18-4BF5-A06A-B2D03C2646E8}" srcOrd="0" destOrd="0" presId="urn:microsoft.com/office/officeart/2005/8/layout/arrow2"/>
    <dgm:cxn modelId="{B71ACACF-7207-4A79-BC32-195ED8979CB4}" srcId="{9781C41D-60D1-4DA8-A397-4D483F591B44}" destId="{AFE86FB1-A06B-4537-9AEC-98252643F28A}" srcOrd="0" destOrd="0" parTransId="{2BA33A02-49F4-48CB-A354-AE8062C37D0F}" sibTransId="{857CD435-E5D6-4066-85B0-50FDAAB14E99}"/>
    <dgm:cxn modelId="{EF03F365-96BD-4105-B644-77AEA1E144EC}" type="presParOf" srcId="{ABEBDA92-2728-47E1-9413-8087CA4F7E4D}" destId="{F868B1F2-DC28-4CEC-86EC-F20F505789F2}" srcOrd="0" destOrd="0" presId="urn:microsoft.com/office/officeart/2005/8/layout/arrow2"/>
    <dgm:cxn modelId="{107AC800-43C9-4B56-8EC4-CE889C791068}" type="presParOf" srcId="{ABEBDA92-2728-47E1-9413-8087CA4F7E4D}" destId="{B4AD68D3-C90C-490D-BD8C-9C258F4709E3}" srcOrd="1" destOrd="0" presId="urn:microsoft.com/office/officeart/2005/8/layout/arrow2"/>
    <dgm:cxn modelId="{81EA696C-AED3-4DEB-9A94-5641060C5459}" type="presParOf" srcId="{B4AD68D3-C90C-490D-BD8C-9C258F4709E3}" destId="{B5F64136-A9C0-4178-9DC7-9B9380D79588}" srcOrd="0" destOrd="0" presId="urn:microsoft.com/office/officeart/2005/8/layout/arrow2"/>
    <dgm:cxn modelId="{E7F5D462-27B0-44F2-8BCD-A5BCC1CB6089}" type="presParOf" srcId="{B4AD68D3-C90C-490D-BD8C-9C258F4709E3}" destId="{5D99DAB9-7C4D-416D-AAFF-CF7352CF8794}" srcOrd="1" destOrd="0" presId="urn:microsoft.com/office/officeart/2005/8/layout/arrow2"/>
    <dgm:cxn modelId="{7C6AF7E7-9A94-4186-BF62-7CBE7535AC8C}" type="presParOf" srcId="{B4AD68D3-C90C-490D-BD8C-9C258F4709E3}" destId="{92B469E6-105A-405C-BCE6-1527D6BE01F7}" srcOrd="2" destOrd="0" presId="urn:microsoft.com/office/officeart/2005/8/layout/arrow2"/>
    <dgm:cxn modelId="{7E0A2F6A-29A8-4BFF-8F01-68154AEB5F0C}" type="presParOf" srcId="{B4AD68D3-C90C-490D-BD8C-9C258F4709E3}" destId="{E313FE7E-1C18-4BF5-A06A-B2D03C2646E8}" srcOrd="3" destOrd="0" presId="urn:microsoft.com/office/officeart/2005/8/layout/arrow2"/>
    <dgm:cxn modelId="{F9CB070D-49F3-4E3B-8B7B-41AE6CCFDE25}" type="presParOf" srcId="{B4AD68D3-C90C-490D-BD8C-9C258F4709E3}" destId="{FB63C88D-2AF0-43CB-AD5A-1C2DACB868E9}" srcOrd="4" destOrd="0" presId="urn:microsoft.com/office/officeart/2005/8/layout/arrow2"/>
    <dgm:cxn modelId="{49F50565-0272-496E-A994-20A802501461}" type="presParOf" srcId="{B4AD68D3-C90C-490D-BD8C-9C258F4709E3}" destId="{29A39562-D524-44BF-9DF7-17BB8945D90F}" srcOrd="5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0470720-9393-426E-9FDB-1F48EDE4B116}">
      <dsp:nvSpPr>
        <dsp:cNvPr id="0" name=""/>
        <dsp:cNvSpPr/>
      </dsp:nvSpPr>
      <dsp:spPr>
        <a:xfrm>
          <a:off x="-5148623" y="-788674"/>
          <a:ext cx="6131269" cy="6131269"/>
        </a:xfrm>
        <a:prstGeom prst="blockArc">
          <a:avLst>
            <a:gd name="adj1" fmla="val 18900000"/>
            <a:gd name="adj2" fmla="val 2700000"/>
            <a:gd name="adj3" fmla="val 352"/>
          </a:avLst>
        </a:prstGeom>
        <a:noFill/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B746535-7163-4E61-B4F9-6A9B29FE2145}">
      <dsp:nvSpPr>
        <dsp:cNvPr id="0" name=""/>
        <dsp:cNvSpPr/>
      </dsp:nvSpPr>
      <dsp:spPr>
        <a:xfrm>
          <a:off x="514512" y="350105"/>
          <a:ext cx="7995463" cy="700575"/>
        </a:xfrm>
        <a:prstGeom prst="rect">
          <a:avLst/>
        </a:prstGeom>
        <a:solidFill>
          <a:srgbClr val="66FFFF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56082" tIns="60960" rIns="60960" bIns="6096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h-TH" sz="2400" b="1" kern="1200" dirty="0" smtClean="0">
              <a:solidFill>
                <a:schemeClr val="tx1"/>
              </a:solidFill>
              <a:latin typeface="Angsana New" pitchFamily="18" charset="-34"/>
              <a:cs typeface="Angsana New" pitchFamily="18" charset="-34"/>
            </a:rPr>
            <a:t>1.  วางแผนการพัฒนาคุณภาพ รพ.สต.ติดดาว (5 ดาว 5 ดี) ในระดับเขตสุขภาพ</a:t>
          </a:r>
          <a:endParaRPr lang="en-US" sz="2400" b="1" kern="1200" dirty="0">
            <a:solidFill>
              <a:schemeClr val="tx1"/>
            </a:solidFill>
            <a:latin typeface="Angsana New" pitchFamily="18" charset="-34"/>
            <a:cs typeface="Angsana New" pitchFamily="18" charset="-34"/>
          </a:endParaRPr>
        </a:p>
      </dsp:txBody>
      <dsp:txXfrm>
        <a:off x="514512" y="350105"/>
        <a:ext cx="7995463" cy="700575"/>
      </dsp:txXfrm>
    </dsp:sp>
    <dsp:sp modelId="{7468B1C5-24F9-4F8B-BA48-C32194A7A775}">
      <dsp:nvSpPr>
        <dsp:cNvPr id="0" name=""/>
        <dsp:cNvSpPr/>
      </dsp:nvSpPr>
      <dsp:spPr>
        <a:xfrm>
          <a:off x="76653" y="262533"/>
          <a:ext cx="875719" cy="87571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058BCC7-7177-44DF-9603-F9808E5B2B03}">
      <dsp:nvSpPr>
        <dsp:cNvPr id="0" name=""/>
        <dsp:cNvSpPr/>
      </dsp:nvSpPr>
      <dsp:spPr>
        <a:xfrm>
          <a:off x="916168" y="1401150"/>
          <a:ext cx="7593807" cy="700575"/>
        </a:xfrm>
        <a:prstGeom prst="rect">
          <a:avLst/>
        </a:prstGeom>
        <a:solidFill>
          <a:srgbClr val="00FF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56082" tIns="60960" rIns="60960" bIns="6096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h-TH" sz="2400" b="1" kern="1200" dirty="0" smtClean="0">
              <a:solidFill>
                <a:schemeClr val="tx1"/>
              </a:solidFill>
              <a:latin typeface="Angsana New" pitchFamily="18" charset="-34"/>
              <a:cs typeface="Angsana New" pitchFamily="18" charset="-34"/>
            </a:rPr>
            <a:t>2. ถ่ายทอดเกณฑ์การพัฒนาคุณภาพ รพ.สต.ติดดาว (5 ดาว 5 ดี) ให้แก่ผู้บริหาร/ผู้เกี่ยวข้องทุกระดับ</a:t>
          </a:r>
          <a:endParaRPr lang="en-US" sz="2400" b="1" kern="1200" dirty="0">
            <a:solidFill>
              <a:schemeClr val="tx1"/>
            </a:solidFill>
            <a:latin typeface="Angsana New" pitchFamily="18" charset="-34"/>
            <a:cs typeface="Angsana New" pitchFamily="18" charset="-34"/>
          </a:endParaRPr>
        </a:p>
      </dsp:txBody>
      <dsp:txXfrm>
        <a:off x="916168" y="1401150"/>
        <a:ext cx="7593807" cy="700575"/>
      </dsp:txXfrm>
    </dsp:sp>
    <dsp:sp modelId="{4085F5B9-10B2-4E24-B89D-55181A46C7FB}">
      <dsp:nvSpPr>
        <dsp:cNvPr id="0" name=""/>
        <dsp:cNvSpPr/>
      </dsp:nvSpPr>
      <dsp:spPr>
        <a:xfrm>
          <a:off x="478309" y="1313578"/>
          <a:ext cx="875719" cy="87571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-3311292"/>
              <a:satOff val="13270"/>
              <a:lumOff val="2876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2057EE9-CB37-4787-B711-297D7FB5DCC1}">
      <dsp:nvSpPr>
        <dsp:cNvPr id="0" name=""/>
        <dsp:cNvSpPr/>
      </dsp:nvSpPr>
      <dsp:spPr>
        <a:xfrm>
          <a:off x="916168" y="2452195"/>
          <a:ext cx="7593807" cy="700575"/>
        </a:xfrm>
        <a:prstGeom prst="rect">
          <a:avLst/>
        </a:prstGeom>
        <a:solidFill>
          <a:srgbClr val="FFFF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56082" tIns="60960" rIns="60960" bIns="6096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h-TH" sz="2400" b="1" kern="1200" dirty="0" smtClean="0">
              <a:solidFill>
                <a:schemeClr val="tx1"/>
              </a:solidFill>
              <a:latin typeface="Angsana New" pitchFamily="18" charset="-34"/>
              <a:cs typeface="Angsana New" pitchFamily="18" charset="-34"/>
            </a:rPr>
            <a:t>3. พัฒนาทีมพี่เลี้ยงระดับจังหวัด/ถ่ายทอดเกณฑ์คุณภาพ รพ.สต.ติดดาว และกระบวนการพัฒนาคุณภาพและการนำไปใช้ให้เหมาะสมกับพื้นที่</a:t>
          </a:r>
          <a:endParaRPr lang="en-US" sz="2400" b="1" kern="1200" dirty="0">
            <a:solidFill>
              <a:schemeClr val="tx1"/>
            </a:solidFill>
            <a:latin typeface="Angsana New" pitchFamily="18" charset="-34"/>
            <a:cs typeface="Angsana New" pitchFamily="18" charset="-34"/>
          </a:endParaRPr>
        </a:p>
      </dsp:txBody>
      <dsp:txXfrm>
        <a:off x="916168" y="2452195"/>
        <a:ext cx="7593807" cy="700575"/>
      </dsp:txXfrm>
    </dsp:sp>
    <dsp:sp modelId="{AD907C0F-C32F-4A5E-82D6-8E2D52B50020}">
      <dsp:nvSpPr>
        <dsp:cNvPr id="0" name=""/>
        <dsp:cNvSpPr/>
      </dsp:nvSpPr>
      <dsp:spPr>
        <a:xfrm>
          <a:off x="478309" y="2364623"/>
          <a:ext cx="875719" cy="87571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-6622584"/>
              <a:satOff val="26541"/>
              <a:lumOff val="5752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1F1559B-778F-4B2B-8AD4-8E5AB4FE5CD9}">
      <dsp:nvSpPr>
        <dsp:cNvPr id="0" name=""/>
        <dsp:cNvSpPr/>
      </dsp:nvSpPr>
      <dsp:spPr>
        <a:xfrm>
          <a:off x="514512" y="3503240"/>
          <a:ext cx="7995463" cy="700575"/>
        </a:xfrm>
        <a:prstGeom prst="rect">
          <a:avLst/>
        </a:prstGeom>
        <a:solidFill>
          <a:srgbClr val="FF9999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56082" tIns="60960" rIns="60960" bIns="6096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h-TH" sz="2400" b="1" kern="1200" dirty="0" smtClean="0">
              <a:solidFill>
                <a:schemeClr val="tx1"/>
              </a:solidFill>
              <a:latin typeface="Angsana New" pitchFamily="18" charset="-34"/>
              <a:cs typeface="Angsana New" pitchFamily="18" charset="-34"/>
            </a:rPr>
            <a:t>4.  สนับสนุนให้คำปรึกษาด้านทักษะ วิชาการแก่ทีมในระดับจังหวัด อำเภอ</a:t>
          </a:r>
          <a:endParaRPr lang="en-US" sz="2400" b="1" kern="1200" dirty="0">
            <a:solidFill>
              <a:schemeClr val="tx1"/>
            </a:solidFill>
            <a:latin typeface="Angsana New" pitchFamily="18" charset="-34"/>
            <a:cs typeface="Angsana New" pitchFamily="18" charset="-34"/>
          </a:endParaRPr>
        </a:p>
      </dsp:txBody>
      <dsp:txXfrm>
        <a:off x="514512" y="3503240"/>
        <a:ext cx="7995463" cy="700575"/>
      </dsp:txXfrm>
    </dsp:sp>
    <dsp:sp modelId="{A6851976-C69D-44C1-90BB-D668F3CF8368}">
      <dsp:nvSpPr>
        <dsp:cNvPr id="0" name=""/>
        <dsp:cNvSpPr/>
      </dsp:nvSpPr>
      <dsp:spPr>
        <a:xfrm>
          <a:off x="76653" y="3415668"/>
          <a:ext cx="875719" cy="87571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-9933876"/>
              <a:satOff val="39811"/>
              <a:lumOff val="8628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4C6DC6D-FA53-408A-B730-0212A0EDD0F2}">
      <dsp:nvSpPr>
        <dsp:cNvPr id="0" name=""/>
        <dsp:cNvSpPr/>
      </dsp:nvSpPr>
      <dsp:spPr>
        <a:xfrm>
          <a:off x="0" y="440233"/>
          <a:ext cx="8364354" cy="680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B22BF1FF-51F0-4F98-B2A3-1A3D07B0DD3F}">
      <dsp:nvSpPr>
        <dsp:cNvPr id="0" name=""/>
        <dsp:cNvSpPr/>
      </dsp:nvSpPr>
      <dsp:spPr>
        <a:xfrm>
          <a:off x="418217" y="41713"/>
          <a:ext cx="7823397" cy="797040"/>
        </a:xfrm>
        <a:prstGeom prst="roundRect">
          <a:avLst/>
        </a:prstGeom>
        <a:solidFill>
          <a:srgbClr val="66FFFF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1307" tIns="0" rIns="221307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kern="1200" dirty="0">
              <a:solidFill>
                <a:schemeClr val="tx1"/>
              </a:solidFill>
              <a:latin typeface="Angsana New" pitchFamily="18" charset="-34"/>
              <a:cs typeface="Angsana New" pitchFamily="18" charset="-34"/>
            </a:rPr>
            <a:t>1. </a:t>
          </a:r>
          <a:r>
            <a:rPr lang="th-TH" sz="2800" b="1" kern="1200" dirty="0" smtClean="0">
              <a:solidFill>
                <a:schemeClr val="tx1"/>
              </a:solidFill>
              <a:latin typeface="Angsana New" pitchFamily="18" charset="-34"/>
              <a:cs typeface="Angsana New" pitchFamily="18" charset="-34"/>
            </a:rPr>
            <a:t>ไม่มีการขอเพิ่ม/ลดเกณฑ์ มีเพียงแก้ไขคำผิดที่เห็นชอบร่วมกัน</a:t>
          </a:r>
          <a:endParaRPr lang="en-US" sz="2800" b="1" kern="1200" dirty="0">
            <a:solidFill>
              <a:schemeClr val="tx1"/>
            </a:solidFill>
            <a:latin typeface="Angsana New" pitchFamily="18" charset="-34"/>
            <a:cs typeface="Angsana New" pitchFamily="18" charset="-34"/>
          </a:endParaRPr>
        </a:p>
      </dsp:txBody>
      <dsp:txXfrm>
        <a:off x="457125" y="80621"/>
        <a:ext cx="7745581" cy="719224"/>
      </dsp:txXfrm>
    </dsp:sp>
    <dsp:sp modelId="{E32BC345-391D-41A3-9E1F-C0CC04529432}">
      <dsp:nvSpPr>
        <dsp:cNvPr id="0" name=""/>
        <dsp:cNvSpPr/>
      </dsp:nvSpPr>
      <dsp:spPr>
        <a:xfrm>
          <a:off x="0" y="1664953"/>
          <a:ext cx="8364354" cy="680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-9933876"/>
              <a:satOff val="39811"/>
              <a:lumOff val="8628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37B27E95-9D25-4FE2-A6DB-FEB08DCBF5D7}">
      <dsp:nvSpPr>
        <dsp:cNvPr id="0" name=""/>
        <dsp:cNvSpPr/>
      </dsp:nvSpPr>
      <dsp:spPr>
        <a:xfrm>
          <a:off x="418217" y="1266433"/>
          <a:ext cx="7823397" cy="797040"/>
        </a:xfrm>
        <a:prstGeom prst="roundRect">
          <a:avLst/>
        </a:prstGeom>
        <a:solidFill>
          <a:srgbClr val="FFC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1307" tIns="0" rIns="221307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kern="1200" dirty="0">
              <a:solidFill>
                <a:schemeClr val="tx1"/>
              </a:solidFill>
              <a:latin typeface="Angsana New" pitchFamily="18" charset="-34"/>
              <a:cs typeface="Angsana New" pitchFamily="18" charset="-34"/>
            </a:rPr>
            <a:t>2. </a:t>
          </a:r>
          <a:r>
            <a:rPr lang="th-TH" sz="2800" b="1" kern="1200" dirty="0">
              <a:solidFill>
                <a:schemeClr val="tx1"/>
              </a:solidFill>
              <a:latin typeface="Angsana New" pitchFamily="18" charset="-34"/>
              <a:cs typeface="Angsana New" pitchFamily="18" charset="-34"/>
            </a:rPr>
            <a:t>ร่วมกันศึกษาการนำเกณฑ์ไปใช้ในการพัฒนา</a:t>
          </a:r>
          <a:r>
            <a:rPr lang="en-US" sz="2800" b="1" kern="1200" dirty="0">
              <a:solidFill>
                <a:schemeClr val="tx1"/>
              </a:solidFill>
              <a:latin typeface="Angsana New" pitchFamily="18" charset="-34"/>
              <a:cs typeface="Angsana New" pitchFamily="18" charset="-34"/>
            </a:rPr>
            <a:t> </a:t>
          </a:r>
          <a:r>
            <a:rPr lang="th-TH" sz="2800" b="1" kern="1200" dirty="0">
              <a:solidFill>
                <a:schemeClr val="tx1"/>
              </a:solidFill>
              <a:latin typeface="Angsana New" pitchFamily="18" charset="-34"/>
              <a:cs typeface="Angsana New" pitchFamily="18" charset="-34"/>
            </a:rPr>
            <a:t>รพ.สต.ติดดาว(5 ดาว 5 ดี)</a:t>
          </a:r>
          <a:endParaRPr lang="en-US" sz="2800" b="1" kern="1200" dirty="0">
            <a:solidFill>
              <a:schemeClr val="tx1"/>
            </a:solidFill>
            <a:latin typeface="Angsana New" pitchFamily="18" charset="-34"/>
            <a:cs typeface="Angsana New" pitchFamily="18" charset="-34"/>
          </a:endParaRPr>
        </a:p>
      </dsp:txBody>
      <dsp:txXfrm>
        <a:off x="457125" y="1305341"/>
        <a:ext cx="7745581" cy="71922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868B1F2-DC28-4CEC-86EC-F20F505789F2}">
      <dsp:nvSpPr>
        <dsp:cNvPr id="0" name=""/>
        <dsp:cNvSpPr/>
      </dsp:nvSpPr>
      <dsp:spPr>
        <a:xfrm>
          <a:off x="-49460" y="524022"/>
          <a:ext cx="6552728" cy="4095455"/>
        </a:xfrm>
        <a:prstGeom prst="swooshArrow">
          <a:avLst>
            <a:gd name="adj1" fmla="val 25000"/>
            <a:gd name="adj2" fmla="val 25000"/>
          </a:avLst>
        </a:prstGeom>
        <a:gradFill rotWithShape="0">
          <a:gsLst>
            <a:gs pos="0">
              <a:schemeClr val="accent5">
                <a:tint val="4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tint val="4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tint val="4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/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</dsp:sp>
    <dsp:sp modelId="{B5F64136-A9C0-4178-9DC7-9B9380D79588}">
      <dsp:nvSpPr>
        <dsp:cNvPr id="0" name=""/>
        <dsp:cNvSpPr/>
      </dsp:nvSpPr>
      <dsp:spPr>
        <a:xfrm>
          <a:off x="782735" y="3350705"/>
          <a:ext cx="170370" cy="170370"/>
        </a:xfrm>
        <a:prstGeom prst="ellips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D99DAB9-7C4D-416D-AAFF-CF7352CF8794}">
      <dsp:nvSpPr>
        <dsp:cNvPr id="0" name=""/>
        <dsp:cNvSpPr/>
      </dsp:nvSpPr>
      <dsp:spPr>
        <a:xfrm>
          <a:off x="360036" y="3579862"/>
          <a:ext cx="5256570" cy="6030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0276" tIns="0" rIns="0" bIns="0" numCol="1" spcCol="1270" anchor="t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h-TH" sz="2400" b="1" kern="1200" dirty="0">
              <a:latin typeface="Angsana New" pitchFamily="18" charset="-34"/>
              <a:cs typeface="Angsana New" pitchFamily="18" charset="-34"/>
            </a:rPr>
            <a:t>ผู้ถูกประเมินเยี่ยมเสริมพลังเกิดกำลังใจในการพัฒนางานต่อไป</a:t>
          </a:r>
          <a:endParaRPr lang="en-US" sz="2400" b="1" kern="1200" dirty="0">
            <a:latin typeface="Angsana New" pitchFamily="18" charset="-34"/>
            <a:cs typeface="Angsana New" pitchFamily="18" charset="-34"/>
          </a:endParaRPr>
        </a:p>
      </dsp:txBody>
      <dsp:txXfrm>
        <a:off x="360036" y="3579862"/>
        <a:ext cx="5256570" cy="603060"/>
      </dsp:txXfrm>
    </dsp:sp>
    <dsp:sp modelId="{92B469E6-105A-405C-BCE6-1527D6BE01F7}">
      <dsp:nvSpPr>
        <dsp:cNvPr id="0" name=""/>
        <dsp:cNvSpPr/>
      </dsp:nvSpPr>
      <dsp:spPr>
        <a:xfrm>
          <a:off x="2062406" y="2355725"/>
          <a:ext cx="307978" cy="307978"/>
        </a:xfrm>
        <a:prstGeom prst="ellipse">
          <a:avLst/>
        </a:prstGeom>
        <a:gradFill rotWithShape="0">
          <a:gsLst>
            <a:gs pos="0">
              <a:schemeClr val="accent5">
                <a:hueOff val="-4966938"/>
                <a:satOff val="19906"/>
                <a:lumOff val="4314"/>
                <a:alphaOff val="0"/>
                <a:shade val="51000"/>
                <a:satMod val="130000"/>
              </a:schemeClr>
            </a:gs>
            <a:gs pos="80000">
              <a:schemeClr val="accent5">
                <a:hueOff val="-4966938"/>
                <a:satOff val="19906"/>
                <a:lumOff val="4314"/>
                <a:alphaOff val="0"/>
                <a:shade val="93000"/>
                <a:satMod val="130000"/>
              </a:schemeClr>
            </a:gs>
            <a:gs pos="100000">
              <a:schemeClr val="accent5">
                <a:hueOff val="-4966938"/>
                <a:satOff val="19906"/>
                <a:lumOff val="4314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313FE7E-1C18-4BF5-A06A-B2D03C2646E8}">
      <dsp:nvSpPr>
        <dsp:cNvPr id="0" name=""/>
        <dsp:cNvSpPr/>
      </dsp:nvSpPr>
      <dsp:spPr>
        <a:xfrm>
          <a:off x="1152131" y="2715757"/>
          <a:ext cx="4345056" cy="48439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191" tIns="0" rIns="0" bIns="0" numCol="1" spcCol="1270" anchor="t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h-TH" sz="2400" b="1" kern="1200" dirty="0">
              <a:latin typeface="Angsana New" pitchFamily="18" charset="-34"/>
              <a:cs typeface="Angsana New" pitchFamily="18" charset="-34"/>
            </a:rPr>
            <a:t>ผู้ถูกประเมินเยี่ยมเสริมพลัง เห็นคุณค่าในงานที่ทำ</a:t>
          </a:r>
          <a:endParaRPr lang="en-US" sz="2400" b="1" kern="1200" dirty="0">
            <a:latin typeface="Angsana New" pitchFamily="18" charset="-34"/>
            <a:cs typeface="Angsana New" pitchFamily="18" charset="-34"/>
          </a:endParaRPr>
        </a:p>
      </dsp:txBody>
      <dsp:txXfrm>
        <a:off x="1152131" y="2715757"/>
        <a:ext cx="4345056" cy="484396"/>
      </dsp:txXfrm>
    </dsp:sp>
    <dsp:sp modelId="{FB63C88D-2AF0-43CB-AD5A-1C2DACB868E9}">
      <dsp:nvSpPr>
        <dsp:cNvPr id="0" name=""/>
        <dsp:cNvSpPr/>
      </dsp:nvSpPr>
      <dsp:spPr>
        <a:xfrm>
          <a:off x="4095139" y="1560172"/>
          <a:ext cx="425927" cy="425927"/>
        </a:xfrm>
        <a:prstGeom prst="ellipse">
          <a:avLst/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shade val="51000"/>
                <a:satMod val="130000"/>
              </a:schemeClr>
            </a:gs>
            <a:gs pos="80000">
              <a:schemeClr val="accent5">
                <a:hueOff val="-9933876"/>
                <a:satOff val="39811"/>
                <a:lumOff val="8628"/>
                <a:alphaOff val="0"/>
                <a:shade val="93000"/>
                <a:satMod val="130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9A39562-D524-44BF-9DF7-17BB8945D90F}">
      <dsp:nvSpPr>
        <dsp:cNvPr id="0" name=""/>
        <dsp:cNvSpPr/>
      </dsp:nvSpPr>
      <dsp:spPr>
        <a:xfrm>
          <a:off x="2232254" y="1981161"/>
          <a:ext cx="4910535" cy="48162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5690" tIns="0" rIns="0" bIns="0" numCol="1" spcCol="1270" anchor="t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h-TH" sz="2400" b="1" kern="1200" dirty="0">
              <a:latin typeface="Angsana New" pitchFamily="18" charset="-34"/>
              <a:cs typeface="Angsana New" pitchFamily="18" charset="-34"/>
            </a:rPr>
            <a:t>ผู้ถูกประเมินเยี่ยมเสริมพลัง มีทัศนคติที่ดี เปิดใจรับฟัง</a:t>
          </a:r>
          <a:endParaRPr lang="en-US" sz="2400" b="1" kern="1200" dirty="0">
            <a:latin typeface="Angsana New" pitchFamily="18" charset="-34"/>
            <a:cs typeface="Angsana New" pitchFamily="18" charset="-34"/>
          </a:endParaRPr>
        </a:p>
      </dsp:txBody>
      <dsp:txXfrm>
        <a:off x="2232254" y="1981161"/>
        <a:ext cx="4910535" cy="48162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DA1B5-8973-47FD-9C6B-CEC0D71DABCC}" type="datetimeFigureOut">
              <a:rPr lang="th-TH" smtClean="0"/>
              <a:t>09/11/60</a:t>
            </a:fld>
            <a:endParaRPr lang="th-T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h-T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2CB1FF-CD05-4DBB-A256-BF1AB18EFA60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8878091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33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669" algn="l" defTabSz="68533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336" algn="l" defTabSz="68533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006" algn="l" defTabSz="68533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0673" algn="l" defTabSz="68533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3339" algn="l" defTabSz="68533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6010" algn="l" defTabSz="68533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398679" algn="l" defTabSz="68533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1345" algn="l" defTabSz="68533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รูปบนภาพนิ่ง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ตัวแทนบันทึกย่อ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h-TH" dirty="0" smtClean="0"/>
              <a:t>ก)</a:t>
            </a:r>
            <a:endParaRPr lang="th-TH" dirty="0"/>
          </a:p>
        </p:txBody>
      </p:sp>
      <p:sp>
        <p:nvSpPr>
          <p:cNvPr id="4" name="ตัวแทนหมายเลขภาพนิ่ง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D0EB50-58F7-4B88-A5F0-1FFF95D33D5D}" type="slidenum">
              <a:rPr lang="th-TH" smtClean="0">
                <a:solidFill>
                  <a:prstClr val="black"/>
                </a:solidFill>
              </a:rPr>
              <a:pPr/>
              <a:t>3</a:t>
            </a:fld>
            <a:endParaRPr lang="th-TH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7963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รูปบนภาพนิ่ง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ตัวแทนบันทึกย่อ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ตัวแทนหมายเลขภาพนิ่ง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04B1B5-6413-46D8-8D10-64CA635D1383}" type="slidenum">
              <a:rPr lang="en-US" smtClean="0">
                <a:solidFill>
                  <a:prstClr val="black"/>
                </a:solidFill>
              </a:rPr>
              <a:pPr/>
              <a:t>11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68905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ภาพนิ่ง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ctrTitle"/>
          </p:nvPr>
        </p:nvSpPr>
        <p:spPr>
          <a:xfrm>
            <a:off x="685802" y="1597828"/>
            <a:ext cx="7772400" cy="1102519"/>
          </a:xfrm>
        </p:spPr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ชื่อเรื่องรอง 2"/>
          <p:cNvSpPr>
            <a:spLocks noGrp="1"/>
          </p:cNvSpPr>
          <p:nvPr>
            <p:ph type="subTitle" idx="1"/>
          </p:nvPr>
        </p:nvSpPr>
        <p:spPr>
          <a:xfrm>
            <a:off x="1371602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68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7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6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5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4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3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82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51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h-TH" smtClean="0"/>
              <a:t>คลิกเพื่อแก้ไขลักษณะชื่อเรื่องรองต้นแบบ</a:t>
            </a:r>
            <a:endParaRPr lang="en-US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1BC5A-AC8D-4556-BC42-1A1A28FD2C7D}" type="datetimeFigureOut">
              <a:rPr lang="th-TH" smtClean="0"/>
              <a:t>09/11/60</a:t>
            </a:fld>
            <a:endParaRPr lang="th-TH"/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D075F-B9A8-4C14-9F86-C0F15FBCC676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956231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ชื่อเรื่องและข้อความ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ข้อความแนวตั้ง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1BC5A-AC8D-4556-BC42-1A1A28FD2C7D}" type="datetimeFigureOut">
              <a:rPr lang="th-TH" smtClean="0"/>
              <a:t>09/11/60</a:t>
            </a:fld>
            <a:endParaRPr lang="th-TH"/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D075F-B9A8-4C14-9F86-C0F15FBCC676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291429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ข้อความและชื่อเรื่อง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แนวตั้ง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ข้อความแนวตั้ง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1BC5A-AC8D-4556-BC42-1A1A28FD2C7D}" type="datetimeFigureOut">
              <a:rPr lang="th-TH" smtClean="0"/>
              <a:t>09/11/60</a:t>
            </a:fld>
            <a:endParaRPr lang="th-TH"/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D075F-B9A8-4C14-9F86-C0F15FBCC676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5140915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ภาพนิ่ง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ctrTitle"/>
          </p:nvPr>
        </p:nvSpPr>
        <p:spPr>
          <a:xfrm>
            <a:off x="685802" y="1597885"/>
            <a:ext cx="7772400" cy="1102519"/>
          </a:xfrm>
        </p:spPr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ชื่อเรื่องรอง 2"/>
          <p:cNvSpPr>
            <a:spLocks noGrp="1"/>
          </p:cNvSpPr>
          <p:nvPr>
            <p:ph type="subTitle" idx="1"/>
          </p:nvPr>
        </p:nvSpPr>
        <p:spPr>
          <a:xfrm>
            <a:off x="1371602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1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43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65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687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09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31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3952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374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h-TH" smtClean="0"/>
              <a:t>คลิกเพื่อแก้ไขลักษณะชื่อเรื่องรองต้นแบบ</a:t>
            </a:r>
            <a:endParaRPr lang="en-US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22205-458E-4ACF-95D6-20E69B81D479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54388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ชื่อเรื่องและเนื้อห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22205-458E-4ACF-95D6-20E69B81D479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535506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722314" y="3305179"/>
            <a:ext cx="7772400" cy="1021556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ข้อความ 2"/>
          <p:cNvSpPr>
            <a:spLocks noGrp="1"/>
          </p:cNvSpPr>
          <p:nvPr>
            <p:ph type="body" idx="1"/>
          </p:nvPr>
        </p:nvSpPr>
        <p:spPr>
          <a:xfrm>
            <a:off x="722314" y="2180035"/>
            <a:ext cx="7772400" cy="1125140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15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2pPr>
            <a:lvl3pPr marL="684369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6553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4pPr>
            <a:lvl5pPr marL="1368737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5pPr>
            <a:lvl6pPr marL="1710949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6pPr>
            <a:lvl7pPr marL="2053104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7pPr>
            <a:lvl8pPr marL="239526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8pPr>
            <a:lvl9pPr marL="2737415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22205-458E-4ACF-95D6-20E69B81D479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063973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เนื้อหา 2 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sz="half" idx="1"/>
          </p:nvPr>
        </p:nvSpPr>
        <p:spPr>
          <a:xfrm>
            <a:off x="609600" y="1200154"/>
            <a:ext cx="54102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4" name="ตัวแทนเนื้อหา 3"/>
          <p:cNvSpPr>
            <a:spLocks noGrp="1"/>
          </p:cNvSpPr>
          <p:nvPr>
            <p:ph sz="half" idx="2"/>
          </p:nvPr>
        </p:nvSpPr>
        <p:spPr>
          <a:xfrm>
            <a:off x="6172200" y="1200154"/>
            <a:ext cx="54102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5" name="ตัวแทน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ตัวแทนหมายเลขภาพนิ่ง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22205-458E-4ACF-95D6-20E69B81D479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08040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การเปรียบเทียบ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457200" y="205980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ข้อความ 2"/>
          <p:cNvSpPr>
            <a:spLocks noGrp="1"/>
          </p:cNvSpPr>
          <p:nvPr>
            <p:ph type="body" idx="1"/>
          </p:nvPr>
        </p:nvSpPr>
        <p:spPr>
          <a:xfrm>
            <a:off x="457201" y="1151335"/>
            <a:ext cx="4040188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158" indent="0">
              <a:buNone/>
              <a:defRPr sz="1500" b="1"/>
            </a:lvl2pPr>
            <a:lvl3pPr marL="684369" indent="0">
              <a:buNone/>
              <a:defRPr sz="1400" b="1"/>
            </a:lvl3pPr>
            <a:lvl4pPr marL="1026553" indent="0">
              <a:buNone/>
              <a:defRPr sz="1200" b="1"/>
            </a:lvl4pPr>
            <a:lvl5pPr marL="1368737" indent="0">
              <a:buNone/>
              <a:defRPr sz="1200" b="1"/>
            </a:lvl5pPr>
            <a:lvl6pPr marL="1710949" indent="0">
              <a:buNone/>
              <a:defRPr sz="1200" b="1"/>
            </a:lvl6pPr>
            <a:lvl7pPr marL="2053104" indent="0">
              <a:buNone/>
              <a:defRPr sz="1200" b="1"/>
            </a:lvl7pPr>
            <a:lvl8pPr marL="2395260" indent="0">
              <a:buNone/>
              <a:defRPr sz="1200" b="1"/>
            </a:lvl8pPr>
            <a:lvl9pPr marL="2737415" indent="0">
              <a:buNone/>
              <a:defRPr sz="1200" b="1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4" name="ตัวแทนเนื้อหา 3"/>
          <p:cNvSpPr>
            <a:spLocks noGrp="1"/>
          </p:cNvSpPr>
          <p:nvPr>
            <p:ph sz="half" idx="2"/>
          </p:nvPr>
        </p:nvSpPr>
        <p:spPr>
          <a:xfrm>
            <a:off x="457201" y="1631157"/>
            <a:ext cx="4040188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5" name="ตัวแทนข้อความ 4"/>
          <p:cNvSpPr>
            <a:spLocks noGrp="1"/>
          </p:cNvSpPr>
          <p:nvPr>
            <p:ph type="body" sz="quarter" idx="3"/>
          </p:nvPr>
        </p:nvSpPr>
        <p:spPr>
          <a:xfrm>
            <a:off x="4645091" y="1151335"/>
            <a:ext cx="4041775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158" indent="0">
              <a:buNone/>
              <a:defRPr sz="1500" b="1"/>
            </a:lvl2pPr>
            <a:lvl3pPr marL="684369" indent="0">
              <a:buNone/>
              <a:defRPr sz="1400" b="1"/>
            </a:lvl3pPr>
            <a:lvl4pPr marL="1026553" indent="0">
              <a:buNone/>
              <a:defRPr sz="1200" b="1"/>
            </a:lvl4pPr>
            <a:lvl5pPr marL="1368737" indent="0">
              <a:buNone/>
              <a:defRPr sz="1200" b="1"/>
            </a:lvl5pPr>
            <a:lvl6pPr marL="1710949" indent="0">
              <a:buNone/>
              <a:defRPr sz="1200" b="1"/>
            </a:lvl6pPr>
            <a:lvl7pPr marL="2053104" indent="0">
              <a:buNone/>
              <a:defRPr sz="1200" b="1"/>
            </a:lvl7pPr>
            <a:lvl8pPr marL="2395260" indent="0">
              <a:buNone/>
              <a:defRPr sz="1200" b="1"/>
            </a:lvl8pPr>
            <a:lvl9pPr marL="2737415" indent="0">
              <a:buNone/>
              <a:defRPr sz="1200" b="1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6" name="ตัวแทนเนื้อหา 5"/>
          <p:cNvSpPr>
            <a:spLocks noGrp="1"/>
          </p:cNvSpPr>
          <p:nvPr>
            <p:ph sz="quarter" idx="4"/>
          </p:nvPr>
        </p:nvSpPr>
        <p:spPr>
          <a:xfrm>
            <a:off x="4645091" y="1631157"/>
            <a:ext cx="4041775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7" name="ตัวแทนวันที่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ตัวแทนท้ายกระดา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ตัวแทนหมายเลขภาพนิ่ง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22205-458E-4ACF-95D6-20E69B81D479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766486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เฉพาะ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วันที่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ตัวแทนท้ายกระดา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หมายเลขภาพนิ่ง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22205-458E-4ACF-95D6-20E69B81D479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032031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ว่างเปล่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วันที่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ตัวแทนท้ายกระดา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ตัวแทนหมายเลขภาพนิ่ง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22205-458E-4ACF-95D6-20E69B81D479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09127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เนื้อหา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457209" y="204788"/>
            <a:ext cx="3008313" cy="8715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>
          <a:xfrm>
            <a:off x="3575050" y="204848"/>
            <a:ext cx="5111750" cy="438983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4" name="ตัวแทนข้อความ 3"/>
          <p:cNvSpPr>
            <a:spLocks noGrp="1"/>
          </p:cNvSpPr>
          <p:nvPr>
            <p:ph type="body" sz="half" idx="2"/>
          </p:nvPr>
        </p:nvSpPr>
        <p:spPr>
          <a:xfrm>
            <a:off x="457209" y="1076335"/>
            <a:ext cx="3008313" cy="3518297"/>
          </a:xfrm>
        </p:spPr>
        <p:txBody>
          <a:bodyPr/>
          <a:lstStyle>
            <a:lvl1pPr marL="0" indent="0">
              <a:buNone/>
              <a:defRPr sz="1100"/>
            </a:lvl1pPr>
            <a:lvl2pPr marL="342158" indent="0">
              <a:buNone/>
              <a:defRPr sz="900"/>
            </a:lvl2pPr>
            <a:lvl3pPr marL="684369" indent="0">
              <a:buNone/>
              <a:defRPr sz="800"/>
            </a:lvl3pPr>
            <a:lvl4pPr marL="1026553" indent="0">
              <a:buNone/>
              <a:defRPr sz="700"/>
            </a:lvl4pPr>
            <a:lvl5pPr marL="1368737" indent="0">
              <a:buNone/>
              <a:defRPr sz="700"/>
            </a:lvl5pPr>
            <a:lvl6pPr marL="1710949" indent="0">
              <a:buNone/>
              <a:defRPr sz="700"/>
            </a:lvl6pPr>
            <a:lvl7pPr marL="2053104" indent="0">
              <a:buNone/>
              <a:defRPr sz="700"/>
            </a:lvl7pPr>
            <a:lvl8pPr marL="2395260" indent="0">
              <a:buNone/>
              <a:defRPr sz="700"/>
            </a:lvl8pPr>
            <a:lvl9pPr marL="2737415" indent="0">
              <a:buNone/>
              <a:defRPr sz="7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5" name="ตัวแทน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ตัวแทนหมายเลขภาพนิ่ง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22205-458E-4ACF-95D6-20E69B81D479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06421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ชื่อเรื่องและเนื้อห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1BC5A-AC8D-4556-BC42-1A1A28FD2C7D}" type="datetimeFigureOut">
              <a:rPr lang="th-TH" smtClean="0"/>
              <a:t>09/11/60</a:t>
            </a:fld>
            <a:endParaRPr lang="th-TH"/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D075F-B9A8-4C14-9F86-C0F15FBCC676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5744388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รูปภาพ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รูปภาพ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2400"/>
            </a:lvl1pPr>
            <a:lvl2pPr marL="342158" indent="0">
              <a:buNone/>
              <a:defRPr sz="2100"/>
            </a:lvl2pPr>
            <a:lvl3pPr marL="684369" indent="0">
              <a:buNone/>
              <a:defRPr sz="1800"/>
            </a:lvl3pPr>
            <a:lvl4pPr marL="1026553" indent="0">
              <a:buNone/>
              <a:defRPr sz="1500"/>
            </a:lvl4pPr>
            <a:lvl5pPr marL="1368737" indent="0">
              <a:buNone/>
              <a:defRPr sz="1500"/>
            </a:lvl5pPr>
            <a:lvl6pPr marL="1710949" indent="0">
              <a:buNone/>
              <a:defRPr sz="1500"/>
            </a:lvl6pPr>
            <a:lvl7pPr marL="2053104" indent="0">
              <a:buNone/>
              <a:defRPr sz="1500"/>
            </a:lvl7pPr>
            <a:lvl8pPr marL="2395260" indent="0">
              <a:buNone/>
              <a:defRPr sz="1500"/>
            </a:lvl8pPr>
            <a:lvl9pPr marL="2737415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ตัวแทนข้อความ 3"/>
          <p:cNvSpPr>
            <a:spLocks noGrp="1"/>
          </p:cNvSpPr>
          <p:nvPr>
            <p:ph type="body" sz="half" idx="2"/>
          </p:nvPr>
        </p:nvSpPr>
        <p:spPr>
          <a:xfrm>
            <a:off x="1792288" y="4025561"/>
            <a:ext cx="5486400" cy="603647"/>
          </a:xfrm>
        </p:spPr>
        <p:txBody>
          <a:bodyPr/>
          <a:lstStyle>
            <a:lvl1pPr marL="0" indent="0">
              <a:buNone/>
              <a:defRPr sz="1100"/>
            </a:lvl1pPr>
            <a:lvl2pPr marL="342158" indent="0">
              <a:buNone/>
              <a:defRPr sz="900"/>
            </a:lvl2pPr>
            <a:lvl3pPr marL="684369" indent="0">
              <a:buNone/>
              <a:defRPr sz="800"/>
            </a:lvl3pPr>
            <a:lvl4pPr marL="1026553" indent="0">
              <a:buNone/>
              <a:defRPr sz="700"/>
            </a:lvl4pPr>
            <a:lvl5pPr marL="1368737" indent="0">
              <a:buNone/>
              <a:defRPr sz="700"/>
            </a:lvl5pPr>
            <a:lvl6pPr marL="1710949" indent="0">
              <a:buNone/>
              <a:defRPr sz="700"/>
            </a:lvl6pPr>
            <a:lvl7pPr marL="2053104" indent="0">
              <a:buNone/>
              <a:defRPr sz="700"/>
            </a:lvl7pPr>
            <a:lvl8pPr marL="2395260" indent="0">
              <a:buNone/>
              <a:defRPr sz="700"/>
            </a:lvl8pPr>
            <a:lvl9pPr marL="2737415" indent="0">
              <a:buNone/>
              <a:defRPr sz="7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5" name="ตัวแทน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ตัวแทนหมายเลขภาพนิ่ง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22205-458E-4ACF-95D6-20E69B81D479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078147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ชื่อเรื่องและข้อความ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ข้อความแนวตั้ง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22205-458E-4ACF-95D6-20E69B81D479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716411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ข้อความและชื่อเรื่อง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แนวตั้ง 1"/>
          <p:cNvSpPr>
            <a:spLocks noGrp="1"/>
          </p:cNvSpPr>
          <p:nvPr>
            <p:ph type="title" orient="vert"/>
          </p:nvPr>
        </p:nvSpPr>
        <p:spPr>
          <a:xfrm>
            <a:off x="8839202" y="205983"/>
            <a:ext cx="2743200" cy="4388644"/>
          </a:xfrm>
        </p:spPr>
        <p:txBody>
          <a:bodyPr vert="eaVert"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ข้อความแนวตั้ง 2"/>
          <p:cNvSpPr>
            <a:spLocks noGrp="1"/>
          </p:cNvSpPr>
          <p:nvPr>
            <p:ph type="body" orient="vert" idx="1"/>
          </p:nvPr>
        </p:nvSpPr>
        <p:spPr>
          <a:xfrm>
            <a:off x="609600" y="205983"/>
            <a:ext cx="8077200" cy="4388644"/>
          </a:xfrm>
        </p:spPr>
        <p:txBody>
          <a:bodyPr vert="eaVert"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22205-458E-4ACF-95D6-20E69B81D479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077428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ภาพนิ่ง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ชื่อเรื่องรอง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h-TH" smtClean="0"/>
              <a:t>คลิกเพื่อแก้ไขลักษณะชื่อเรื่องรองต้นแบบ</a:t>
            </a:r>
            <a:endParaRPr lang="en-US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007CD-6271-4F9F-8164-6FC0E1775E5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C82D0-F061-498F-8E5E-71C90ABBFEC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697241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ชื่อเรื่องและเนื้อห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007CD-6271-4F9F-8164-6FC0E1775E5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C82D0-F061-498F-8E5E-71C90ABBFEC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852295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ข้อความ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007CD-6271-4F9F-8164-6FC0E1775E5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C82D0-F061-498F-8E5E-71C90ABBFEC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605264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เนื้อหา 2 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4" name="ตัวแทนเนื้อหา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5" name="ตัวแทน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007CD-6271-4F9F-8164-6FC0E1775E5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ตัวแทนหมายเลขภาพนิ่ง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C82D0-F061-498F-8E5E-71C90ABBFEC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904902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การเปรียบเทียบ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ข้อความ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4" name="ตัวแทนเนื้อหา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5" name="ตัวแทนข้อความ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6" name="ตัวแทนเนื้อหา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7" name="ตัวแทนวันที่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007CD-6271-4F9F-8164-6FC0E1775E5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ตัวแทนท้ายกระดา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ตัวแทนหมายเลขภาพนิ่ง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C82D0-F061-498F-8E5E-71C90ABBFEC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312532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เฉพาะ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วันที่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007CD-6271-4F9F-8164-6FC0E1775E5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ตัวแทนท้ายกระดา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หมายเลขภาพนิ่ง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C82D0-F061-498F-8E5E-71C90ABBFEC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986337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ว่างเปล่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วันที่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007CD-6271-4F9F-8164-6FC0E1775E5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ตัวแทนท้ายกระดา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ตัวแทนหมายเลขภาพนิ่ง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C82D0-F061-498F-8E5E-71C90ABBFEC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39281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722314" y="3305177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ข้อความ 2"/>
          <p:cNvSpPr>
            <a:spLocks noGrp="1"/>
          </p:cNvSpPr>
          <p:nvPr>
            <p:ph type="body" idx="1"/>
          </p:nvPr>
        </p:nvSpPr>
        <p:spPr>
          <a:xfrm>
            <a:off x="722314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689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378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067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756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445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134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823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512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1BC5A-AC8D-4556-BC42-1A1A28FD2C7D}" type="datetimeFigureOut">
              <a:rPr lang="th-TH" smtClean="0"/>
              <a:t>09/11/60</a:t>
            </a:fld>
            <a:endParaRPr lang="th-TH"/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D075F-B9A8-4C14-9F86-C0F15FBCC676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85886876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เนื้อหา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4" name="ตัวแทนข้อความ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5" name="ตัวแทน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007CD-6271-4F9F-8164-6FC0E1775E5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ตัวแทนหมายเลขภาพนิ่ง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C82D0-F061-498F-8E5E-71C90ABBFEC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531177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รูปภาพ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รูปภาพ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ตัวแทนข้อความ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5" name="ตัวแทน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007CD-6271-4F9F-8164-6FC0E1775E5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ตัวแทนหมายเลขภาพนิ่ง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C82D0-F061-498F-8E5E-71C90ABBFEC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406723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ชื่อเรื่องและข้อความ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ข้อความแนวตั้ง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007CD-6271-4F9F-8164-6FC0E1775E5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C82D0-F061-498F-8E5E-71C90ABBFEC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334261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ข้อความและชื่อเรื่อง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แนวตั้ง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ข้อความแนวตั้ง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007CD-6271-4F9F-8164-6FC0E1775E5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C82D0-F061-498F-8E5E-71C90ABBFEC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435927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สไลด์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ชื่อเรื่องรอง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866" indent="0" algn="ctr">
              <a:buNone/>
              <a:defRPr sz="1500"/>
            </a:lvl2pPr>
            <a:lvl3pPr marL="685732" indent="0" algn="ctr">
              <a:buNone/>
              <a:defRPr sz="1400"/>
            </a:lvl3pPr>
            <a:lvl4pPr marL="1028598" indent="0" algn="ctr">
              <a:buNone/>
              <a:defRPr sz="1200"/>
            </a:lvl4pPr>
            <a:lvl5pPr marL="1371464" indent="0" algn="ctr">
              <a:buNone/>
              <a:defRPr sz="1200"/>
            </a:lvl5pPr>
            <a:lvl6pPr marL="1714331" indent="0" algn="ctr">
              <a:buNone/>
              <a:defRPr sz="1200"/>
            </a:lvl6pPr>
            <a:lvl7pPr marL="2057195" indent="0" algn="ctr">
              <a:buNone/>
              <a:defRPr sz="1200"/>
            </a:lvl7pPr>
            <a:lvl8pPr marL="2400060" indent="0" algn="ctr">
              <a:buNone/>
              <a:defRPr sz="1200"/>
            </a:lvl8pPr>
            <a:lvl9pPr marL="2742926" indent="0" algn="ctr">
              <a:buNone/>
              <a:defRPr sz="1200"/>
            </a:lvl9pPr>
          </a:lstStyle>
          <a:p>
            <a:r>
              <a:rPr lang="th-TH" smtClean="0"/>
              <a:t>คลิกเพื่อแก้ไขสไตล์ชื่อเรื่องรองต้นแบบ</a:t>
            </a:r>
            <a:endParaRPr lang="th-TH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C775A-70A3-4B46-914D-1FBF9C33A17F}" type="datetime1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09/11/60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หมายเลขสไลด์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9D1F4-96A0-42EA-ACBF-EA07EF788394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694847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ชื่อเรื่องและเนื้อห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1CD5F-BD40-4054-AE0B-658346598469}" type="datetime1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09/11/60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หมายเลขสไลด์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9D1F4-96A0-42EA-ACBF-EA07EF788394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789680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623888" y="1282307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ข้อความ 2"/>
          <p:cNvSpPr>
            <a:spLocks noGrp="1"/>
          </p:cNvSpPr>
          <p:nvPr>
            <p:ph type="body" idx="1"/>
          </p:nvPr>
        </p:nvSpPr>
        <p:spPr>
          <a:xfrm>
            <a:off x="623888" y="3442099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866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73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28598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464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331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19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06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2926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F340F0-63F5-4FF8-A239-FD4874EE5F9A}" type="datetime1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09/11/60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หมายเลขสไลด์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9D1F4-96A0-42EA-ACBF-EA07EF788394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676731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เนื้อหา 2 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เนื้อหา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5" name="ตัวแทน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1B2F4-3970-42EE-8648-7CE9589EA4A4}" type="datetime1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09/11/60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ตัวแทนหมายเลขสไลด์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9D1F4-96A0-42EA-ACBF-EA07EF788394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495030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การเปรียบเทียบ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ข้อความ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66" indent="0">
              <a:buNone/>
              <a:defRPr sz="1500" b="1"/>
            </a:lvl2pPr>
            <a:lvl3pPr marL="685732" indent="0">
              <a:buNone/>
              <a:defRPr sz="1400" b="1"/>
            </a:lvl3pPr>
            <a:lvl4pPr marL="1028598" indent="0">
              <a:buNone/>
              <a:defRPr sz="1200" b="1"/>
            </a:lvl4pPr>
            <a:lvl5pPr marL="1371464" indent="0">
              <a:buNone/>
              <a:defRPr sz="1200" b="1"/>
            </a:lvl5pPr>
            <a:lvl6pPr marL="1714331" indent="0">
              <a:buNone/>
              <a:defRPr sz="1200" b="1"/>
            </a:lvl6pPr>
            <a:lvl7pPr marL="2057195" indent="0">
              <a:buNone/>
              <a:defRPr sz="1200" b="1"/>
            </a:lvl7pPr>
            <a:lvl8pPr marL="2400060" indent="0">
              <a:buNone/>
              <a:defRPr sz="1200" b="1"/>
            </a:lvl8pPr>
            <a:lvl9pPr marL="2742926" indent="0">
              <a:buNone/>
              <a:defRPr sz="1200" b="1"/>
            </a:lvl9pPr>
          </a:lstStyle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</p:txBody>
      </p:sp>
      <p:sp>
        <p:nvSpPr>
          <p:cNvPr id="4" name="ตัวแทนเนื้อหา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5" name="ตัวแทนข้อความ 4"/>
          <p:cNvSpPr>
            <a:spLocks noGrp="1"/>
          </p:cNvSpPr>
          <p:nvPr>
            <p:ph type="body" sz="quarter" idx="3"/>
          </p:nvPr>
        </p:nvSpPr>
        <p:spPr>
          <a:xfrm>
            <a:off x="4629152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66" indent="0">
              <a:buNone/>
              <a:defRPr sz="1500" b="1"/>
            </a:lvl2pPr>
            <a:lvl3pPr marL="685732" indent="0">
              <a:buNone/>
              <a:defRPr sz="1400" b="1"/>
            </a:lvl3pPr>
            <a:lvl4pPr marL="1028598" indent="0">
              <a:buNone/>
              <a:defRPr sz="1200" b="1"/>
            </a:lvl4pPr>
            <a:lvl5pPr marL="1371464" indent="0">
              <a:buNone/>
              <a:defRPr sz="1200" b="1"/>
            </a:lvl5pPr>
            <a:lvl6pPr marL="1714331" indent="0">
              <a:buNone/>
              <a:defRPr sz="1200" b="1"/>
            </a:lvl6pPr>
            <a:lvl7pPr marL="2057195" indent="0">
              <a:buNone/>
              <a:defRPr sz="1200" b="1"/>
            </a:lvl7pPr>
            <a:lvl8pPr marL="2400060" indent="0">
              <a:buNone/>
              <a:defRPr sz="1200" b="1"/>
            </a:lvl8pPr>
            <a:lvl9pPr marL="2742926" indent="0">
              <a:buNone/>
              <a:defRPr sz="1200" b="1"/>
            </a:lvl9pPr>
          </a:lstStyle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</p:txBody>
      </p:sp>
      <p:sp>
        <p:nvSpPr>
          <p:cNvPr id="6" name="ตัวแทนเนื้อหา 5"/>
          <p:cNvSpPr>
            <a:spLocks noGrp="1"/>
          </p:cNvSpPr>
          <p:nvPr>
            <p:ph sz="quarter" idx="4"/>
          </p:nvPr>
        </p:nvSpPr>
        <p:spPr>
          <a:xfrm>
            <a:off x="4629152" y="1878806"/>
            <a:ext cx="3887391" cy="2763441"/>
          </a:xfrm>
        </p:spPr>
        <p:txBody>
          <a:bodyPr/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7" name="ตัวแทนวันที่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77AAF-177F-4D04-9AAC-A3B3D5122079}" type="datetime1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09/11/60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ตัวแทนท้ายกระดา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ตัวแทนหมายเลขสไลด์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9D1F4-96A0-42EA-ACBF-EA07EF788394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528319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เฉพาะ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วันที่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7DA7D-4830-40D1-B00E-E0677D13F50D}" type="datetime1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09/11/60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ตัวแทนท้ายกระดา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หมายเลขสไลด์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9D1F4-96A0-42EA-ACBF-EA07EF788394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87474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เนื้อหา 2 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4" name="ตัวแทนเนื้อหา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5" name="ตัวแทน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1BC5A-AC8D-4556-BC42-1A1A28FD2C7D}" type="datetimeFigureOut">
              <a:rPr lang="th-TH" smtClean="0"/>
              <a:t>09/11/60</a:t>
            </a:fld>
            <a:endParaRPr lang="th-TH"/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ตัวแทนหมายเลขภาพนิ่ง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D075F-B9A8-4C14-9F86-C0F15FBCC676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5881044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ว่างเปล่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วันที่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6EECE-413B-4B74-ACE2-181A122C3564}" type="datetime1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09/11/60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ตัวแทนท้ายกระดา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ตัวแทนหมายเลขสไลด์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9D1F4-96A0-42EA-ACBF-EA07EF788394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642728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เนื้อหา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>
          <a:xfrm>
            <a:off x="3887391" y="740573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ข้อความ 3"/>
          <p:cNvSpPr>
            <a:spLocks noGrp="1"/>
          </p:cNvSpPr>
          <p:nvPr>
            <p:ph type="body" sz="half" idx="2"/>
          </p:nvPr>
        </p:nvSpPr>
        <p:spPr>
          <a:xfrm>
            <a:off x="629841" y="1543052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866" indent="0">
              <a:buNone/>
              <a:defRPr sz="1100"/>
            </a:lvl2pPr>
            <a:lvl3pPr marL="685732" indent="0">
              <a:buNone/>
              <a:defRPr sz="900"/>
            </a:lvl3pPr>
            <a:lvl4pPr marL="1028598" indent="0">
              <a:buNone/>
              <a:defRPr sz="800"/>
            </a:lvl4pPr>
            <a:lvl5pPr marL="1371464" indent="0">
              <a:buNone/>
              <a:defRPr sz="800"/>
            </a:lvl5pPr>
            <a:lvl6pPr marL="1714331" indent="0">
              <a:buNone/>
              <a:defRPr sz="800"/>
            </a:lvl6pPr>
            <a:lvl7pPr marL="2057195" indent="0">
              <a:buNone/>
              <a:defRPr sz="800"/>
            </a:lvl7pPr>
            <a:lvl8pPr marL="2400060" indent="0">
              <a:buNone/>
              <a:defRPr sz="800"/>
            </a:lvl8pPr>
            <a:lvl9pPr marL="2742926" indent="0">
              <a:buNone/>
              <a:defRPr sz="800"/>
            </a:lvl9pPr>
          </a:lstStyle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</p:txBody>
      </p:sp>
      <p:sp>
        <p:nvSpPr>
          <p:cNvPr id="5" name="ตัวแทน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29152-A96B-4929-819B-5E49F2C16A9B}" type="datetime1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09/11/60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ตัวแทนหมายเลขสไลด์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9D1F4-96A0-42EA-ACBF-EA07EF788394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730753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รูปภาพ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รูปภาพ 2"/>
          <p:cNvSpPr>
            <a:spLocks noGrp="1"/>
          </p:cNvSpPr>
          <p:nvPr>
            <p:ph type="pic" idx="1"/>
          </p:nvPr>
        </p:nvSpPr>
        <p:spPr>
          <a:xfrm>
            <a:off x="3887391" y="740573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866" indent="0">
              <a:buNone/>
              <a:defRPr sz="2100"/>
            </a:lvl2pPr>
            <a:lvl3pPr marL="685732" indent="0">
              <a:buNone/>
              <a:defRPr sz="1800"/>
            </a:lvl3pPr>
            <a:lvl4pPr marL="1028598" indent="0">
              <a:buNone/>
              <a:defRPr sz="1500"/>
            </a:lvl4pPr>
            <a:lvl5pPr marL="1371464" indent="0">
              <a:buNone/>
              <a:defRPr sz="1500"/>
            </a:lvl5pPr>
            <a:lvl6pPr marL="1714331" indent="0">
              <a:buNone/>
              <a:defRPr sz="1500"/>
            </a:lvl6pPr>
            <a:lvl7pPr marL="2057195" indent="0">
              <a:buNone/>
              <a:defRPr sz="1500"/>
            </a:lvl7pPr>
            <a:lvl8pPr marL="2400060" indent="0">
              <a:buNone/>
              <a:defRPr sz="1500"/>
            </a:lvl8pPr>
            <a:lvl9pPr marL="2742926" indent="0">
              <a:buNone/>
              <a:defRPr sz="1500"/>
            </a:lvl9pPr>
          </a:lstStyle>
          <a:p>
            <a:endParaRPr lang="th-TH" dirty="0"/>
          </a:p>
        </p:txBody>
      </p:sp>
      <p:sp>
        <p:nvSpPr>
          <p:cNvPr id="4" name="ตัวแทนข้อความ 3"/>
          <p:cNvSpPr>
            <a:spLocks noGrp="1"/>
          </p:cNvSpPr>
          <p:nvPr>
            <p:ph type="body" sz="half" idx="2"/>
          </p:nvPr>
        </p:nvSpPr>
        <p:spPr>
          <a:xfrm>
            <a:off x="629841" y="1543052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866" indent="0">
              <a:buNone/>
              <a:defRPr sz="1100"/>
            </a:lvl2pPr>
            <a:lvl3pPr marL="685732" indent="0">
              <a:buNone/>
              <a:defRPr sz="900"/>
            </a:lvl3pPr>
            <a:lvl4pPr marL="1028598" indent="0">
              <a:buNone/>
              <a:defRPr sz="800"/>
            </a:lvl4pPr>
            <a:lvl5pPr marL="1371464" indent="0">
              <a:buNone/>
              <a:defRPr sz="800"/>
            </a:lvl5pPr>
            <a:lvl6pPr marL="1714331" indent="0">
              <a:buNone/>
              <a:defRPr sz="800"/>
            </a:lvl6pPr>
            <a:lvl7pPr marL="2057195" indent="0">
              <a:buNone/>
              <a:defRPr sz="800"/>
            </a:lvl7pPr>
            <a:lvl8pPr marL="2400060" indent="0">
              <a:buNone/>
              <a:defRPr sz="800"/>
            </a:lvl8pPr>
            <a:lvl9pPr marL="2742926" indent="0">
              <a:buNone/>
              <a:defRPr sz="800"/>
            </a:lvl9pPr>
          </a:lstStyle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</p:txBody>
      </p:sp>
      <p:sp>
        <p:nvSpPr>
          <p:cNvPr id="5" name="ตัวแทน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487F2-7E07-46AC-A19B-C3C0D245417C}" type="datetime1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09/11/60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ตัวแทนหมายเลขสไลด์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9D1F4-96A0-42EA-ACBF-EA07EF788394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609057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ชื่อเรื่องและข้อความ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ข้อความแนวตั้ง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DDDE2-0C1A-4029-B477-72F65EE392C3}" type="datetime1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09/11/60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หมายเลขสไลด์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9D1F4-96A0-42EA-ACBF-EA07EF788394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769278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ข้อความและชื่อเรื่อง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แนวตั้ง 1"/>
          <p:cNvSpPr>
            <a:spLocks noGrp="1"/>
          </p:cNvSpPr>
          <p:nvPr>
            <p:ph type="title" orient="vert"/>
          </p:nvPr>
        </p:nvSpPr>
        <p:spPr>
          <a:xfrm>
            <a:off x="6543676" y="273848"/>
            <a:ext cx="1971675" cy="4358879"/>
          </a:xfrm>
        </p:spPr>
        <p:txBody>
          <a:bodyPr vert="eaVert"/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ข้อความแนวตั้ง 2"/>
          <p:cNvSpPr>
            <a:spLocks noGrp="1"/>
          </p:cNvSpPr>
          <p:nvPr>
            <p:ph type="body" orient="vert" idx="1"/>
          </p:nvPr>
        </p:nvSpPr>
        <p:spPr>
          <a:xfrm>
            <a:off x="628652" y="273848"/>
            <a:ext cx="5800725" cy="4358879"/>
          </a:xfrm>
        </p:spPr>
        <p:txBody>
          <a:bodyPr vert="eaVert"/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71FA4-1FD4-45B1-86CF-CAA076F3B272}" type="datetime1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09/11/60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หมายเลขสไลด์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9D1F4-96A0-42EA-ACBF-EA07EF788394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0317081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สไลด์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ชื่อเรื่องรอง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884" indent="0" algn="ctr">
              <a:buNone/>
              <a:defRPr sz="1500"/>
            </a:lvl2pPr>
            <a:lvl3pPr marL="685766" indent="0" algn="ctr">
              <a:buNone/>
              <a:defRPr sz="1400"/>
            </a:lvl3pPr>
            <a:lvl4pPr marL="1028649" indent="0" algn="ctr">
              <a:buNone/>
              <a:defRPr sz="1200"/>
            </a:lvl4pPr>
            <a:lvl5pPr marL="1371532" indent="0" algn="ctr">
              <a:buNone/>
              <a:defRPr sz="1200"/>
            </a:lvl5pPr>
            <a:lvl6pPr marL="1714415" indent="0" algn="ctr">
              <a:buNone/>
              <a:defRPr sz="1200"/>
            </a:lvl6pPr>
            <a:lvl7pPr marL="2057297" indent="0" algn="ctr">
              <a:buNone/>
              <a:defRPr sz="1200"/>
            </a:lvl7pPr>
            <a:lvl8pPr marL="2400180" indent="0" algn="ctr">
              <a:buNone/>
              <a:defRPr sz="1200"/>
            </a:lvl8pPr>
            <a:lvl9pPr marL="2743064" indent="0" algn="ctr">
              <a:buNone/>
              <a:defRPr sz="1200"/>
            </a:lvl9pPr>
          </a:lstStyle>
          <a:p>
            <a:r>
              <a:rPr lang="th-TH" smtClean="0"/>
              <a:t>คลิกเพื่อแก้ไขสไตล์ชื่อเรื่องรองต้นแบบ</a:t>
            </a:r>
            <a:endParaRPr lang="th-TH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2D12A-C5EE-4A2A-900E-E38D2B862342}" type="datetimeFigureOut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09/11/60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หมายเลขสไลด์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9D1F4-96A0-42EA-ACBF-EA07EF788394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3179010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ชื่อเรื่องและเนื้อห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2D12A-C5EE-4A2A-900E-E38D2B862342}" type="datetimeFigureOut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09/11/60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หมายเลขสไลด์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9D1F4-96A0-42EA-ACBF-EA07EF788394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6887444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623888" y="1282306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ข้อความ 2"/>
          <p:cNvSpPr>
            <a:spLocks noGrp="1"/>
          </p:cNvSpPr>
          <p:nvPr>
            <p:ph type="body" idx="1"/>
          </p:nvPr>
        </p:nvSpPr>
        <p:spPr>
          <a:xfrm>
            <a:off x="623888" y="3442099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884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7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28649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532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41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297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18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064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2D12A-C5EE-4A2A-900E-E38D2B862342}" type="datetimeFigureOut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09/11/60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หมายเลขสไลด์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9D1F4-96A0-42EA-ACBF-EA07EF788394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2649360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เนื้อหา 2 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เนื้อหา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5" name="ตัวแทน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2D12A-C5EE-4A2A-900E-E38D2B862342}" type="datetimeFigureOut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09/11/60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ตัวแทนหมายเลขสไลด์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9D1F4-96A0-42EA-ACBF-EA07EF788394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175575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การเปรียบเทียบ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ข้อความ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84" indent="0">
              <a:buNone/>
              <a:defRPr sz="1500" b="1"/>
            </a:lvl2pPr>
            <a:lvl3pPr marL="685766" indent="0">
              <a:buNone/>
              <a:defRPr sz="1400" b="1"/>
            </a:lvl3pPr>
            <a:lvl4pPr marL="1028649" indent="0">
              <a:buNone/>
              <a:defRPr sz="1200" b="1"/>
            </a:lvl4pPr>
            <a:lvl5pPr marL="1371532" indent="0">
              <a:buNone/>
              <a:defRPr sz="1200" b="1"/>
            </a:lvl5pPr>
            <a:lvl6pPr marL="1714415" indent="0">
              <a:buNone/>
              <a:defRPr sz="1200" b="1"/>
            </a:lvl6pPr>
            <a:lvl7pPr marL="2057297" indent="0">
              <a:buNone/>
              <a:defRPr sz="1200" b="1"/>
            </a:lvl7pPr>
            <a:lvl8pPr marL="2400180" indent="0">
              <a:buNone/>
              <a:defRPr sz="1200" b="1"/>
            </a:lvl8pPr>
            <a:lvl9pPr marL="2743064" indent="0">
              <a:buNone/>
              <a:defRPr sz="1200" b="1"/>
            </a:lvl9pPr>
          </a:lstStyle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</p:txBody>
      </p:sp>
      <p:sp>
        <p:nvSpPr>
          <p:cNvPr id="4" name="ตัวแทนเนื้อหา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5" name="ตัวแทนข้อความ 4"/>
          <p:cNvSpPr>
            <a:spLocks noGrp="1"/>
          </p:cNvSpPr>
          <p:nvPr>
            <p:ph type="body" sz="quarter" idx="3"/>
          </p:nvPr>
        </p:nvSpPr>
        <p:spPr>
          <a:xfrm>
            <a:off x="4629152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84" indent="0">
              <a:buNone/>
              <a:defRPr sz="1500" b="1"/>
            </a:lvl2pPr>
            <a:lvl3pPr marL="685766" indent="0">
              <a:buNone/>
              <a:defRPr sz="1400" b="1"/>
            </a:lvl3pPr>
            <a:lvl4pPr marL="1028649" indent="0">
              <a:buNone/>
              <a:defRPr sz="1200" b="1"/>
            </a:lvl4pPr>
            <a:lvl5pPr marL="1371532" indent="0">
              <a:buNone/>
              <a:defRPr sz="1200" b="1"/>
            </a:lvl5pPr>
            <a:lvl6pPr marL="1714415" indent="0">
              <a:buNone/>
              <a:defRPr sz="1200" b="1"/>
            </a:lvl6pPr>
            <a:lvl7pPr marL="2057297" indent="0">
              <a:buNone/>
              <a:defRPr sz="1200" b="1"/>
            </a:lvl7pPr>
            <a:lvl8pPr marL="2400180" indent="0">
              <a:buNone/>
              <a:defRPr sz="1200" b="1"/>
            </a:lvl8pPr>
            <a:lvl9pPr marL="2743064" indent="0">
              <a:buNone/>
              <a:defRPr sz="1200" b="1"/>
            </a:lvl9pPr>
          </a:lstStyle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</p:txBody>
      </p:sp>
      <p:sp>
        <p:nvSpPr>
          <p:cNvPr id="6" name="ตัวแทนเนื้อหา 5"/>
          <p:cNvSpPr>
            <a:spLocks noGrp="1"/>
          </p:cNvSpPr>
          <p:nvPr>
            <p:ph sz="quarter" idx="4"/>
          </p:nvPr>
        </p:nvSpPr>
        <p:spPr>
          <a:xfrm>
            <a:off x="4629152" y="1878806"/>
            <a:ext cx="3887391" cy="2763441"/>
          </a:xfrm>
        </p:spPr>
        <p:txBody>
          <a:bodyPr/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7" name="ตัวแทนวันที่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2D12A-C5EE-4A2A-900E-E38D2B862342}" type="datetimeFigureOut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09/11/60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ตัวแทนท้ายกระดา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ตัวแทนหมายเลขสไลด์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9D1F4-96A0-42EA-ACBF-EA07EF788394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52950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การเปรียบเทียบ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ข้อความ 2"/>
          <p:cNvSpPr>
            <a:spLocks noGrp="1"/>
          </p:cNvSpPr>
          <p:nvPr>
            <p:ph type="body" idx="1"/>
          </p:nvPr>
        </p:nvSpPr>
        <p:spPr>
          <a:xfrm>
            <a:off x="457201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892" indent="0">
              <a:buNone/>
              <a:defRPr sz="2000" b="1"/>
            </a:lvl2pPr>
            <a:lvl3pPr marL="913783" indent="0">
              <a:buNone/>
              <a:defRPr sz="1800" b="1"/>
            </a:lvl3pPr>
            <a:lvl4pPr marL="1370673" indent="0">
              <a:buNone/>
              <a:defRPr sz="1600" b="1"/>
            </a:lvl4pPr>
            <a:lvl5pPr marL="1827565" indent="0">
              <a:buNone/>
              <a:defRPr sz="1600" b="1"/>
            </a:lvl5pPr>
            <a:lvl6pPr marL="2284456" indent="0">
              <a:buNone/>
              <a:defRPr sz="1600" b="1"/>
            </a:lvl6pPr>
            <a:lvl7pPr marL="2741345" indent="0">
              <a:buNone/>
              <a:defRPr sz="1600" b="1"/>
            </a:lvl7pPr>
            <a:lvl8pPr marL="3198237" indent="0">
              <a:buNone/>
              <a:defRPr sz="1600" b="1"/>
            </a:lvl8pPr>
            <a:lvl9pPr marL="3655128" indent="0">
              <a:buNone/>
              <a:defRPr sz="1600" b="1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4" name="ตัวแทนเนื้อหา 3"/>
          <p:cNvSpPr>
            <a:spLocks noGrp="1"/>
          </p:cNvSpPr>
          <p:nvPr>
            <p:ph sz="half" idx="2"/>
          </p:nvPr>
        </p:nvSpPr>
        <p:spPr>
          <a:xfrm>
            <a:off x="457201" y="1631157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5" name="ตัวแทนข้อความ 4"/>
          <p:cNvSpPr>
            <a:spLocks noGrp="1"/>
          </p:cNvSpPr>
          <p:nvPr>
            <p:ph type="body" sz="quarter" idx="3"/>
          </p:nvPr>
        </p:nvSpPr>
        <p:spPr>
          <a:xfrm>
            <a:off x="4645037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892" indent="0">
              <a:buNone/>
              <a:defRPr sz="2000" b="1"/>
            </a:lvl2pPr>
            <a:lvl3pPr marL="913783" indent="0">
              <a:buNone/>
              <a:defRPr sz="1800" b="1"/>
            </a:lvl3pPr>
            <a:lvl4pPr marL="1370673" indent="0">
              <a:buNone/>
              <a:defRPr sz="1600" b="1"/>
            </a:lvl4pPr>
            <a:lvl5pPr marL="1827565" indent="0">
              <a:buNone/>
              <a:defRPr sz="1600" b="1"/>
            </a:lvl5pPr>
            <a:lvl6pPr marL="2284456" indent="0">
              <a:buNone/>
              <a:defRPr sz="1600" b="1"/>
            </a:lvl6pPr>
            <a:lvl7pPr marL="2741345" indent="0">
              <a:buNone/>
              <a:defRPr sz="1600" b="1"/>
            </a:lvl7pPr>
            <a:lvl8pPr marL="3198237" indent="0">
              <a:buNone/>
              <a:defRPr sz="1600" b="1"/>
            </a:lvl8pPr>
            <a:lvl9pPr marL="3655128" indent="0">
              <a:buNone/>
              <a:defRPr sz="1600" b="1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6" name="ตัวแทนเนื้อหา 5"/>
          <p:cNvSpPr>
            <a:spLocks noGrp="1"/>
          </p:cNvSpPr>
          <p:nvPr>
            <p:ph sz="quarter" idx="4"/>
          </p:nvPr>
        </p:nvSpPr>
        <p:spPr>
          <a:xfrm>
            <a:off x="4645037" y="1631157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7" name="ตัวแทนวันที่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1BC5A-AC8D-4556-BC42-1A1A28FD2C7D}" type="datetimeFigureOut">
              <a:rPr lang="th-TH" smtClean="0"/>
              <a:t>09/11/60</a:t>
            </a:fld>
            <a:endParaRPr lang="th-TH"/>
          </a:p>
        </p:txBody>
      </p:sp>
      <p:sp>
        <p:nvSpPr>
          <p:cNvPr id="8" name="ตัวแทนท้ายกระดา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9" name="ตัวแทนหมายเลขภาพนิ่ง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D075F-B9A8-4C14-9F86-C0F15FBCC676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804721879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เฉพาะ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วันที่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2D12A-C5EE-4A2A-900E-E38D2B862342}" type="datetimeFigureOut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09/11/60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ตัวแทนท้ายกระดา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หมายเลขสไลด์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9D1F4-96A0-42EA-ACBF-EA07EF788394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240694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ว่างเปล่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วันที่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2D12A-C5EE-4A2A-900E-E38D2B862342}" type="datetimeFigureOut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09/11/60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ตัวแทนท้ายกระดา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ตัวแทนหมายเลขสไลด์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9D1F4-96A0-42EA-ACBF-EA07EF788394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3727896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เนื้อหา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>
          <a:xfrm>
            <a:off x="3887391" y="740570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ข้อความ 3"/>
          <p:cNvSpPr>
            <a:spLocks noGrp="1"/>
          </p:cNvSpPr>
          <p:nvPr>
            <p:ph type="body" sz="half" idx="2"/>
          </p:nvPr>
        </p:nvSpPr>
        <p:spPr>
          <a:xfrm>
            <a:off x="629841" y="1543051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884" indent="0">
              <a:buNone/>
              <a:defRPr sz="1100"/>
            </a:lvl2pPr>
            <a:lvl3pPr marL="685766" indent="0">
              <a:buNone/>
              <a:defRPr sz="900"/>
            </a:lvl3pPr>
            <a:lvl4pPr marL="1028649" indent="0">
              <a:buNone/>
              <a:defRPr sz="800"/>
            </a:lvl4pPr>
            <a:lvl5pPr marL="1371532" indent="0">
              <a:buNone/>
              <a:defRPr sz="800"/>
            </a:lvl5pPr>
            <a:lvl6pPr marL="1714415" indent="0">
              <a:buNone/>
              <a:defRPr sz="800"/>
            </a:lvl6pPr>
            <a:lvl7pPr marL="2057297" indent="0">
              <a:buNone/>
              <a:defRPr sz="800"/>
            </a:lvl7pPr>
            <a:lvl8pPr marL="2400180" indent="0">
              <a:buNone/>
              <a:defRPr sz="800"/>
            </a:lvl8pPr>
            <a:lvl9pPr marL="2743064" indent="0">
              <a:buNone/>
              <a:defRPr sz="800"/>
            </a:lvl9pPr>
          </a:lstStyle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</p:txBody>
      </p:sp>
      <p:sp>
        <p:nvSpPr>
          <p:cNvPr id="5" name="ตัวแทน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2D12A-C5EE-4A2A-900E-E38D2B862342}" type="datetimeFigureOut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09/11/60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ตัวแทนหมายเลขสไลด์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9D1F4-96A0-42EA-ACBF-EA07EF788394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14185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รูปภาพ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รูปภาพ 2"/>
          <p:cNvSpPr>
            <a:spLocks noGrp="1"/>
          </p:cNvSpPr>
          <p:nvPr>
            <p:ph type="pic" idx="1"/>
          </p:nvPr>
        </p:nvSpPr>
        <p:spPr>
          <a:xfrm>
            <a:off x="3887391" y="740570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884" indent="0">
              <a:buNone/>
              <a:defRPr sz="2100"/>
            </a:lvl2pPr>
            <a:lvl3pPr marL="685766" indent="0">
              <a:buNone/>
              <a:defRPr sz="1800"/>
            </a:lvl3pPr>
            <a:lvl4pPr marL="1028649" indent="0">
              <a:buNone/>
              <a:defRPr sz="1500"/>
            </a:lvl4pPr>
            <a:lvl5pPr marL="1371532" indent="0">
              <a:buNone/>
              <a:defRPr sz="1500"/>
            </a:lvl5pPr>
            <a:lvl6pPr marL="1714415" indent="0">
              <a:buNone/>
              <a:defRPr sz="1500"/>
            </a:lvl6pPr>
            <a:lvl7pPr marL="2057297" indent="0">
              <a:buNone/>
              <a:defRPr sz="1500"/>
            </a:lvl7pPr>
            <a:lvl8pPr marL="2400180" indent="0">
              <a:buNone/>
              <a:defRPr sz="1500"/>
            </a:lvl8pPr>
            <a:lvl9pPr marL="2743064" indent="0">
              <a:buNone/>
              <a:defRPr sz="1500"/>
            </a:lvl9pPr>
          </a:lstStyle>
          <a:p>
            <a:endParaRPr lang="th-TH" dirty="0"/>
          </a:p>
        </p:txBody>
      </p:sp>
      <p:sp>
        <p:nvSpPr>
          <p:cNvPr id="4" name="ตัวแทนข้อความ 3"/>
          <p:cNvSpPr>
            <a:spLocks noGrp="1"/>
          </p:cNvSpPr>
          <p:nvPr>
            <p:ph type="body" sz="half" idx="2"/>
          </p:nvPr>
        </p:nvSpPr>
        <p:spPr>
          <a:xfrm>
            <a:off x="629841" y="1543051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884" indent="0">
              <a:buNone/>
              <a:defRPr sz="1100"/>
            </a:lvl2pPr>
            <a:lvl3pPr marL="685766" indent="0">
              <a:buNone/>
              <a:defRPr sz="900"/>
            </a:lvl3pPr>
            <a:lvl4pPr marL="1028649" indent="0">
              <a:buNone/>
              <a:defRPr sz="800"/>
            </a:lvl4pPr>
            <a:lvl5pPr marL="1371532" indent="0">
              <a:buNone/>
              <a:defRPr sz="800"/>
            </a:lvl5pPr>
            <a:lvl6pPr marL="1714415" indent="0">
              <a:buNone/>
              <a:defRPr sz="800"/>
            </a:lvl6pPr>
            <a:lvl7pPr marL="2057297" indent="0">
              <a:buNone/>
              <a:defRPr sz="800"/>
            </a:lvl7pPr>
            <a:lvl8pPr marL="2400180" indent="0">
              <a:buNone/>
              <a:defRPr sz="800"/>
            </a:lvl8pPr>
            <a:lvl9pPr marL="2743064" indent="0">
              <a:buNone/>
              <a:defRPr sz="800"/>
            </a:lvl9pPr>
          </a:lstStyle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</p:txBody>
      </p:sp>
      <p:sp>
        <p:nvSpPr>
          <p:cNvPr id="5" name="ตัวแทน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2D12A-C5EE-4A2A-900E-E38D2B862342}" type="datetimeFigureOut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09/11/60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ตัวแทนหมายเลขสไลด์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9D1F4-96A0-42EA-ACBF-EA07EF788394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2606448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ชื่อเรื่องและข้อความ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ข้อความแนวตั้ง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2D12A-C5EE-4A2A-900E-E38D2B862342}" type="datetimeFigureOut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09/11/60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หมายเลขสไลด์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9D1F4-96A0-42EA-ACBF-EA07EF788394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048799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ข้อความและชื่อเรื่อง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แนวตั้ง 1"/>
          <p:cNvSpPr>
            <a:spLocks noGrp="1"/>
          </p:cNvSpPr>
          <p:nvPr>
            <p:ph type="title" orient="vert"/>
          </p:nvPr>
        </p:nvSpPr>
        <p:spPr>
          <a:xfrm>
            <a:off x="6543676" y="273846"/>
            <a:ext cx="1971675" cy="4358879"/>
          </a:xfrm>
        </p:spPr>
        <p:txBody>
          <a:bodyPr vert="eaVert"/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ข้อความแนวตั้ง 2"/>
          <p:cNvSpPr>
            <a:spLocks noGrp="1"/>
          </p:cNvSpPr>
          <p:nvPr>
            <p:ph type="body" orient="vert" idx="1"/>
          </p:nvPr>
        </p:nvSpPr>
        <p:spPr>
          <a:xfrm>
            <a:off x="628652" y="273846"/>
            <a:ext cx="5800725" cy="4358879"/>
          </a:xfrm>
        </p:spPr>
        <p:txBody>
          <a:bodyPr vert="eaVert"/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2D12A-C5EE-4A2A-900E-E38D2B862342}" type="datetimeFigureOut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09/11/60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หมายเลขสไลด์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9D1F4-96A0-42EA-ACBF-EA07EF788394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63830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เฉพาะ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วันที่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1BC5A-AC8D-4556-BC42-1A1A28FD2C7D}" type="datetimeFigureOut">
              <a:rPr lang="th-TH" smtClean="0"/>
              <a:t>09/11/60</a:t>
            </a:fld>
            <a:endParaRPr lang="th-TH"/>
          </a:p>
        </p:txBody>
      </p:sp>
      <p:sp>
        <p:nvSpPr>
          <p:cNvPr id="4" name="ตัวแทนท้ายกระดา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ตัวแทนหมายเลขภาพนิ่ง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D075F-B9A8-4C14-9F86-C0F15FBCC676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1828069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ว่างเปล่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วันที่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1BC5A-AC8D-4556-BC42-1A1A28FD2C7D}" type="datetimeFigureOut">
              <a:rPr lang="th-TH" smtClean="0"/>
              <a:t>09/11/60</a:t>
            </a:fld>
            <a:endParaRPr lang="th-TH"/>
          </a:p>
        </p:txBody>
      </p:sp>
      <p:sp>
        <p:nvSpPr>
          <p:cNvPr id="3" name="ตัวแทนท้ายกระดา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ตัวแทนหมายเลขภาพนิ่ง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D075F-B9A8-4C14-9F86-C0F15FBCC676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8523342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เนื้อหา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457212" y="204788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>
          <a:xfrm>
            <a:off x="3575050" y="204792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4" name="ตัวแทนข้อความ 3"/>
          <p:cNvSpPr>
            <a:spLocks noGrp="1"/>
          </p:cNvSpPr>
          <p:nvPr>
            <p:ph type="body" sz="half" idx="2"/>
          </p:nvPr>
        </p:nvSpPr>
        <p:spPr>
          <a:xfrm>
            <a:off x="457212" y="1076335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6892" indent="0">
              <a:buNone/>
              <a:defRPr sz="1200"/>
            </a:lvl2pPr>
            <a:lvl3pPr marL="913783" indent="0">
              <a:buNone/>
              <a:defRPr sz="1000"/>
            </a:lvl3pPr>
            <a:lvl4pPr marL="1370673" indent="0">
              <a:buNone/>
              <a:defRPr sz="900"/>
            </a:lvl4pPr>
            <a:lvl5pPr marL="1827565" indent="0">
              <a:buNone/>
              <a:defRPr sz="900"/>
            </a:lvl5pPr>
            <a:lvl6pPr marL="2284456" indent="0">
              <a:buNone/>
              <a:defRPr sz="900"/>
            </a:lvl6pPr>
            <a:lvl7pPr marL="2741345" indent="0">
              <a:buNone/>
              <a:defRPr sz="900"/>
            </a:lvl7pPr>
            <a:lvl8pPr marL="3198237" indent="0">
              <a:buNone/>
              <a:defRPr sz="900"/>
            </a:lvl8pPr>
            <a:lvl9pPr marL="3655128" indent="0">
              <a:buNone/>
              <a:defRPr sz="9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5" name="ตัวแทน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1BC5A-AC8D-4556-BC42-1A1A28FD2C7D}" type="datetimeFigureOut">
              <a:rPr lang="th-TH" smtClean="0"/>
              <a:t>09/11/60</a:t>
            </a:fld>
            <a:endParaRPr lang="th-TH"/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ตัวแทนหมายเลขภาพนิ่ง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D075F-B9A8-4C14-9F86-C0F15FBCC676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6986045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รูปภาพ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รูปภาพ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6892" indent="0">
              <a:buNone/>
              <a:defRPr sz="2800"/>
            </a:lvl2pPr>
            <a:lvl3pPr marL="913783" indent="0">
              <a:buNone/>
              <a:defRPr sz="2400"/>
            </a:lvl3pPr>
            <a:lvl4pPr marL="1370673" indent="0">
              <a:buNone/>
              <a:defRPr sz="2000"/>
            </a:lvl4pPr>
            <a:lvl5pPr marL="1827565" indent="0">
              <a:buNone/>
              <a:defRPr sz="2000"/>
            </a:lvl5pPr>
            <a:lvl6pPr marL="2284456" indent="0">
              <a:buNone/>
              <a:defRPr sz="2000"/>
            </a:lvl6pPr>
            <a:lvl7pPr marL="2741345" indent="0">
              <a:buNone/>
              <a:defRPr sz="2000"/>
            </a:lvl7pPr>
            <a:lvl8pPr marL="3198237" indent="0">
              <a:buNone/>
              <a:defRPr sz="2000"/>
            </a:lvl8pPr>
            <a:lvl9pPr marL="3655128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ตัวแทนข้อความ 3"/>
          <p:cNvSpPr>
            <a:spLocks noGrp="1"/>
          </p:cNvSpPr>
          <p:nvPr>
            <p:ph type="body" sz="half" idx="2"/>
          </p:nvPr>
        </p:nvSpPr>
        <p:spPr>
          <a:xfrm>
            <a:off x="1792288" y="4025506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6892" indent="0">
              <a:buNone/>
              <a:defRPr sz="1200"/>
            </a:lvl2pPr>
            <a:lvl3pPr marL="913783" indent="0">
              <a:buNone/>
              <a:defRPr sz="1000"/>
            </a:lvl3pPr>
            <a:lvl4pPr marL="1370673" indent="0">
              <a:buNone/>
              <a:defRPr sz="900"/>
            </a:lvl4pPr>
            <a:lvl5pPr marL="1827565" indent="0">
              <a:buNone/>
              <a:defRPr sz="900"/>
            </a:lvl5pPr>
            <a:lvl6pPr marL="2284456" indent="0">
              <a:buNone/>
              <a:defRPr sz="900"/>
            </a:lvl6pPr>
            <a:lvl7pPr marL="2741345" indent="0">
              <a:buNone/>
              <a:defRPr sz="900"/>
            </a:lvl7pPr>
            <a:lvl8pPr marL="3198237" indent="0">
              <a:buNone/>
              <a:defRPr sz="900"/>
            </a:lvl8pPr>
            <a:lvl9pPr marL="3655128" indent="0">
              <a:buNone/>
              <a:defRPr sz="9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5" name="ตัวแทน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1BC5A-AC8D-4556-BC42-1A1A28FD2C7D}" type="datetimeFigureOut">
              <a:rPr lang="th-TH" smtClean="0"/>
              <a:t>09/11/60</a:t>
            </a:fld>
            <a:endParaRPr lang="th-TH"/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ตัวแทนหมายเลขภาพนิ่ง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D075F-B9A8-4C14-9F86-C0F15FBCC676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6669857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ชื่อเรื่อง 1"/>
          <p:cNvSpPr>
            <a:spLocks noGrp="1"/>
          </p:cNvSpPr>
          <p:nvPr>
            <p:ph type="title"/>
          </p:nvPr>
        </p:nvSpPr>
        <p:spPr>
          <a:xfrm>
            <a:off x="457200" y="205980"/>
            <a:ext cx="8229600" cy="857250"/>
          </a:xfrm>
          <a:prstGeom prst="rect">
            <a:avLst/>
          </a:prstGeom>
        </p:spPr>
        <p:txBody>
          <a:bodyPr vert="horz" lIns="91377" tIns="45689" rIns="91377" bIns="45689" rtlCol="0" anchor="ctr">
            <a:normAutofit/>
          </a:bodyPr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ข้อความ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377" tIns="45689" rIns="91377" bIns="45689" rtlCol="0">
            <a:normAutofit/>
          </a:bodyPr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377" tIns="45689" rIns="91377" bIns="45689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31BC5A-AC8D-4556-BC42-1A1A28FD2C7D}" type="datetimeFigureOut">
              <a:rPr lang="th-TH" smtClean="0"/>
              <a:t>09/11/60</a:t>
            </a:fld>
            <a:endParaRPr lang="th-TH"/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377" tIns="45689" rIns="91377" bIns="45689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377" tIns="45689" rIns="91377" bIns="45689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6D075F-B9A8-4C14-9F86-C0F15FBCC676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623859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3783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669" indent="-342669" algn="l" defTabSz="913783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448" indent="-285555" algn="l" defTabSz="913783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225" indent="-228446" algn="l" defTabSz="913783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121" indent="-228446" algn="l" defTabSz="913783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010" indent="-228446" algn="l" defTabSz="913783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2901" indent="-228446" algn="l" defTabSz="91378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69791" indent="-228446" algn="l" defTabSz="91378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6682" indent="-228446" algn="l" defTabSz="91378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3574" indent="-228446" algn="l" defTabSz="91378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378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892" algn="l" defTabSz="91378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3783" algn="l" defTabSz="91378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0673" algn="l" defTabSz="91378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7565" algn="l" defTabSz="91378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4456" algn="l" defTabSz="91378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1345" algn="l" defTabSz="91378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8237" algn="l" defTabSz="91378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5128" algn="l" defTabSz="91378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ชื่อเรื่อง 1"/>
          <p:cNvSpPr>
            <a:spLocks noGrp="1"/>
          </p:cNvSpPr>
          <p:nvPr>
            <p:ph type="title"/>
          </p:nvPr>
        </p:nvSpPr>
        <p:spPr>
          <a:xfrm>
            <a:off x="457200" y="205980"/>
            <a:ext cx="8229600" cy="857250"/>
          </a:xfrm>
          <a:prstGeom prst="rect">
            <a:avLst/>
          </a:prstGeom>
        </p:spPr>
        <p:txBody>
          <a:bodyPr vert="horz" lIns="68451" tIns="34266" rIns="68451" bIns="34266" rtlCol="0" anchor="ctr">
            <a:normAutofit/>
          </a:bodyPr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ข้อความ 2"/>
          <p:cNvSpPr>
            <a:spLocks noGrp="1"/>
          </p:cNvSpPr>
          <p:nvPr>
            <p:ph type="body" idx="1"/>
          </p:nvPr>
        </p:nvSpPr>
        <p:spPr>
          <a:xfrm>
            <a:off x="457200" y="1200154"/>
            <a:ext cx="8229600" cy="3394472"/>
          </a:xfrm>
          <a:prstGeom prst="rect">
            <a:avLst/>
          </a:prstGeom>
        </p:spPr>
        <p:txBody>
          <a:bodyPr vert="horz" lIns="68451" tIns="34266" rIns="68451" bIns="34266" rtlCol="0">
            <a:normAutofit/>
          </a:bodyPr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2"/>
          </p:nvPr>
        </p:nvSpPr>
        <p:spPr>
          <a:xfrm>
            <a:off x="457200" y="4767268"/>
            <a:ext cx="2133600" cy="273844"/>
          </a:xfrm>
          <a:prstGeom prst="rect">
            <a:avLst/>
          </a:prstGeom>
        </p:spPr>
        <p:txBody>
          <a:bodyPr vert="horz" lIns="68451" tIns="34266" rIns="68451" bIns="34266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4369"/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3"/>
          </p:nvPr>
        </p:nvSpPr>
        <p:spPr>
          <a:xfrm>
            <a:off x="3124200" y="4767268"/>
            <a:ext cx="2895600" cy="273844"/>
          </a:xfrm>
          <a:prstGeom prst="rect">
            <a:avLst/>
          </a:prstGeom>
        </p:spPr>
        <p:txBody>
          <a:bodyPr vert="horz" lIns="68451" tIns="34266" rIns="68451" bIns="34266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4369"/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4"/>
          </p:nvPr>
        </p:nvSpPr>
        <p:spPr>
          <a:xfrm>
            <a:off x="6553200" y="4767268"/>
            <a:ext cx="2133600" cy="273844"/>
          </a:xfrm>
          <a:prstGeom prst="rect">
            <a:avLst/>
          </a:prstGeom>
        </p:spPr>
        <p:txBody>
          <a:bodyPr vert="horz" lIns="68451" tIns="34266" rIns="68451" bIns="34266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4369"/>
            <a:fld id="{26922205-458E-4ACF-95D6-20E69B81D479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 defTabSz="684369"/>
              <a:t>‹#›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71776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sldNum="0" hdr="0" ftr="0" dt="0"/>
  <p:txStyles>
    <p:titleStyle>
      <a:lvl1pPr algn="ctr" defTabSz="684369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6658" indent="-256658" algn="l" defTabSz="684369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6038" indent="-213882" algn="l" defTabSz="684369" rtl="0" eaLnBrk="1" latinLnBrk="0" hangingPunct="1">
        <a:spcBef>
          <a:spcPct val="20000"/>
        </a:spcBef>
        <a:buFont typeface="Arial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5472" indent="-171106" algn="l" defTabSz="684369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97630" indent="-171106" algn="l" defTabSz="684369" rtl="0" eaLnBrk="1" latinLnBrk="0" hangingPunct="1">
        <a:spcBef>
          <a:spcPct val="20000"/>
        </a:spcBef>
        <a:buFont typeface="Arial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39789" indent="-171106" algn="l" defTabSz="684369" rtl="0" eaLnBrk="1" latinLnBrk="0" hangingPunct="1">
        <a:spcBef>
          <a:spcPct val="20000"/>
        </a:spcBef>
        <a:buFont typeface="Arial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1997" indent="-171106" algn="l" defTabSz="684369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4183" indent="-171106" algn="l" defTabSz="684369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66366" indent="-171106" algn="l" defTabSz="684369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08578" indent="-171106" algn="l" defTabSz="684369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436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158" algn="l" defTabSz="68436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4369" algn="l" defTabSz="68436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6553" algn="l" defTabSz="68436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68737" algn="l" defTabSz="68436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0949" algn="l" defTabSz="68436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3104" algn="l" defTabSz="68436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395260" algn="l" defTabSz="68436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37415" algn="l" defTabSz="68436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ชื่อเรื่อง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ข้อความ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675007CD-6271-4F9F-8164-6FC0E1775E5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11/9/2017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1D2C82D0-F061-498F-8E5E-71C90ABBFEC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56726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ชื่อเรื่อง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68574" tIns="34289" rIns="68574" bIns="34289" rtlCol="0" anchor="ctr">
            <a:normAutofit/>
          </a:bodyPr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ข้อความ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68574" tIns="34289" rIns="68574" bIns="34289" rtlCol="0">
            <a:normAutofit/>
          </a:bodyPr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2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 vert="horz" lIns="68574" tIns="34289" rIns="68574" bIns="34289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732"/>
            <a:fld id="{AA1E976F-647A-4E7F-B48A-E21A1F96E3EF}" type="datetime1">
              <a:rPr lang="th-TH" smtClean="0">
                <a:solidFill>
                  <a:prstClr val="black">
                    <a:tint val="75000"/>
                  </a:prstClr>
                </a:solidFill>
              </a:rPr>
              <a:pPr defTabSz="685732"/>
              <a:t>09/11/60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3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 vert="horz" lIns="68574" tIns="34289" rIns="68574" bIns="34289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732"/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หมายเลขสไลด์ 5"/>
          <p:cNvSpPr>
            <a:spLocks noGrp="1"/>
          </p:cNvSpPr>
          <p:nvPr>
            <p:ph type="sldNum" sz="quarter" idx="4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</p:spPr>
        <p:txBody>
          <a:bodyPr vert="horz" lIns="68574" tIns="34289" rIns="68574" bIns="34289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732"/>
            <a:fld id="{A999D1F4-96A0-42EA-ACBF-EA07EF788394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 defTabSz="685732"/>
              <a:t>‹#›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59733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hf sldNum="0" hdr="0" ftr="0" dt="0"/>
  <p:txStyles>
    <p:titleStyle>
      <a:lvl1pPr algn="l" defTabSz="685732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34" indent="-171434" algn="l" defTabSz="685732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01" indent="-171434" algn="l" defTabSz="685732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165" indent="-171434" algn="l" defTabSz="685732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030" indent="-171434" algn="l" defTabSz="685732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2896" indent="-171434" algn="l" defTabSz="685732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762" indent="-171434" algn="l" defTabSz="685732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628" indent="-171434" algn="l" defTabSz="685732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494" indent="-171434" algn="l" defTabSz="685732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361" indent="-171434" algn="l" defTabSz="685732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h-TH"/>
      </a:defPPr>
      <a:lvl1pPr marL="0" algn="l" defTabSz="68573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342866" algn="l" defTabSz="68573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685732" algn="l" defTabSz="68573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598" algn="l" defTabSz="68573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464" algn="l" defTabSz="68573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331" algn="l" defTabSz="68573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195" algn="l" defTabSz="68573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060" algn="l" defTabSz="68573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2742926" algn="l" defTabSz="68573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ชื่อเรื่อง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68577" tIns="34289" rIns="68577" bIns="34289" rtlCol="0" anchor="ctr">
            <a:normAutofit/>
          </a:bodyPr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ข้อความ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68577" tIns="34289" rIns="68577" bIns="34289" rtlCol="0">
            <a:normAutofit/>
          </a:bodyPr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2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 vert="horz" lIns="68577" tIns="34289" rIns="68577" bIns="34289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766"/>
            <a:fld id="{DBB2D12A-C5EE-4A2A-900E-E38D2B862342}" type="datetimeFigureOut">
              <a:rPr lang="th-TH" smtClean="0">
                <a:solidFill>
                  <a:prstClr val="black">
                    <a:tint val="75000"/>
                  </a:prstClr>
                </a:solidFill>
              </a:rPr>
              <a:pPr defTabSz="685766"/>
              <a:t>09/11/60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3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 vert="horz" lIns="68577" tIns="34289" rIns="68577" bIns="34289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766"/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หมายเลขสไลด์ 5"/>
          <p:cNvSpPr>
            <a:spLocks noGrp="1"/>
          </p:cNvSpPr>
          <p:nvPr>
            <p:ph type="sldNum" sz="quarter" idx="4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</p:spPr>
        <p:txBody>
          <a:bodyPr vert="horz" lIns="68577" tIns="34289" rIns="68577" bIns="34289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766"/>
            <a:fld id="{A999D1F4-96A0-42EA-ACBF-EA07EF788394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 defTabSz="685766"/>
              <a:t>‹#›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24556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defTabSz="685766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2" indent="-171442" algn="l" defTabSz="685766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25" indent="-171442" algn="l" defTabSz="685766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07" indent="-171442" algn="l" defTabSz="685766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090" indent="-171442" algn="l" defTabSz="685766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2974" indent="-171442" algn="l" defTabSz="685766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856" indent="-171442" algn="l" defTabSz="685766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39" indent="-171442" algn="l" defTabSz="685766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22" indent="-171442" algn="l" defTabSz="685766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05" indent="-171442" algn="l" defTabSz="685766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h-TH"/>
      </a:defPPr>
      <a:lvl1pPr marL="0" algn="l" defTabSz="68576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342884" algn="l" defTabSz="68576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685766" algn="l" defTabSz="68576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49" algn="l" defTabSz="68576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32" algn="l" defTabSz="68576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15" algn="l" defTabSz="68576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297" algn="l" defTabSz="68576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180" algn="l" defTabSz="68576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064" algn="l" defTabSz="68576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0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Relationship Id="rId9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4.pn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4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&#3611;&#3619;&#3632;&#3585;&#3629;&#3610;%20powerpiont_2561/&#3627;&#3617;&#3623;&#3604;%204_4.2.6%20&#3607;&#3633;&#3609;&#3605;&#3585;&#3619;&#3619;&#3617;_&#3616;&#3634;&#3588;&#3612;&#3609;&#3623;&#3585;_Final%2014.10.17.pdf" TargetMode="External"/><Relationship Id="rId3" Type="http://schemas.openxmlformats.org/officeDocument/2006/relationships/hyperlink" Target="&#3611;&#3619;&#3632;&#3585;&#3629;&#3610;%20powerpiont_2561/&#3627;&#3617;&#3623;&#3604;%204_4.3.1%20LTC-Palliative%20care_&#3616;&#3634;&#3588;&#3612;&#3609;&#3623;&#3585;_Final%2014.10.17.pdf" TargetMode="External"/><Relationship Id="rId7" Type="http://schemas.openxmlformats.org/officeDocument/2006/relationships/hyperlink" Target="&#3611;&#3619;&#3632;&#3585;&#3629;&#3610;%20powerpiont_2561/&#3627;&#3617;&#3623;&#3604;%204_4.2.4%20WCC_&#3616;&#3634;&#3588;&#3612;&#3609;&#3623;&#3585;_Final%2014.10.17.pdf" TargetMode="External"/><Relationship Id="rId12" Type="http://schemas.openxmlformats.org/officeDocument/2006/relationships/hyperlink" Target="&#3611;&#3619;&#3632;&#3585;&#3629;&#3610;%20powerpiont_2561/&#3616;&#3634;&#3588;&#3612;&#3609;&#3623;&#3585;%20&#3627;&#3617;&#3623;&#3604;%204.pdf" TargetMode="External"/><Relationship Id="rId2" Type="http://schemas.openxmlformats.org/officeDocument/2006/relationships/hyperlink" Target="&#3611;&#3619;&#3632;&#3585;&#3629;&#3610;%20powerpiont_2561/&#3627;&#3617;&#3623;&#3604;%204%20&#3585;&#3634;&#3619;&#3592;&#3633;&#3604;&#3619;&#3632;&#3610;&#3610;&#3610;&#3619;&#3636;&#3585;&#3634;&#3619;&#3588;&#3619;&#3629;&#3610;&#3588;&#3621;&#3640;&#3617;&#3607;&#3640;&#3585;&#3611;&#3619;&#3632;&#3648;&#3616;&#3607;_Final%2014.10.17.pdf" TargetMode="External"/><Relationship Id="rId1" Type="http://schemas.openxmlformats.org/officeDocument/2006/relationships/slideLayout" Target="../slideLayouts/slideLayout18.xml"/><Relationship Id="rId6" Type="http://schemas.openxmlformats.org/officeDocument/2006/relationships/hyperlink" Target="&#3611;&#3619;&#3632;&#3585;&#3629;&#3610;%20powerpiont_2561/&#3627;&#3617;&#3623;&#3604;%204_4.2.3%20ANC_&#3616;&#3634;&#3588;&#3612;&#3609;&#3623;&#3585;_Final%2014.10.17.pdf" TargetMode="External"/><Relationship Id="rId11" Type="http://schemas.openxmlformats.org/officeDocument/2006/relationships/hyperlink" Target="&#3611;&#3619;&#3632;&#3585;&#3629;&#3610;%20powerpiont_2561/&#3627;&#3617;&#3623;&#3604;%204_&#3585;&#3634;&#3619;&#3621;&#3591;&#3586;&#3657;&#3629;&#3617;&#3641;&#3621;%20Electronic%20file_&#3616;&#3634;&#3588;&#3612;&#3609;&#3623;&#3585;_Final%2014.10.17.pdf" TargetMode="External"/><Relationship Id="rId5" Type="http://schemas.openxmlformats.org/officeDocument/2006/relationships/hyperlink" Target="&#3611;&#3619;&#3632;&#3585;&#3629;&#3610;%20powerpiont_2561/&#3627;&#3617;&#3623;&#3604;%204_4.2.2%20ER_&#3616;&#3634;&#3588;&#3612;&#3609;&#3623;&#3585;_Final%2014.10.17.pdf" TargetMode="External"/><Relationship Id="rId10" Type="http://schemas.openxmlformats.org/officeDocument/2006/relationships/hyperlink" Target="&#3611;&#3619;&#3632;&#3585;&#3629;&#3610;%20powerpiont_2561/&#3627;&#3617;&#3623;&#3604;%204_Family%20folder_&#3616;&#3634;&#3588;&#3612;&#3609;&#3623;&#3585;_Final%2014.10.17.pdf" TargetMode="External"/><Relationship Id="rId4" Type="http://schemas.openxmlformats.org/officeDocument/2006/relationships/hyperlink" Target="&#3611;&#3619;&#3632;&#3585;&#3629;&#3610;%20powerpiont_2561/&#3627;&#3617;&#3623;&#3604;%204_4.2.1+4.2.5%20OPD+NCD+&#3649;&#3612;&#3609;&#3652;&#3607;&#3618;_&#3616;&#3634;&#3588;&#3612;&#3609;&#3623;&#3585;_Final%2014.10.17.pdf" TargetMode="External"/><Relationship Id="rId9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ctrTitle" idx="4294967295"/>
          </p:nvPr>
        </p:nvSpPr>
        <p:spPr>
          <a:xfrm>
            <a:off x="10923" y="2690434"/>
            <a:ext cx="9133079" cy="1554587"/>
          </a:xfrm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</a:pPr>
            <a:r>
              <a:rPr lang="th-TH" sz="4800" b="1" dirty="0">
                <a:ln w="1905"/>
                <a:solidFill>
                  <a:srgbClr val="0000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ngsana New" pitchFamily="18" charset="-34"/>
                <a:cs typeface="Angsana New" pitchFamily="18" charset="-34"/>
              </a:rPr>
              <a:t>รพ.สต.ติดดาว (5 ดาว 5 ดี)  </a:t>
            </a:r>
            <a:br>
              <a:rPr lang="th-TH" sz="4800" b="1" dirty="0">
                <a:ln w="1905"/>
                <a:solidFill>
                  <a:srgbClr val="0000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ngsana New" pitchFamily="18" charset="-34"/>
                <a:cs typeface="Angsana New" pitchFamily="18" charset="-34"/>
              </a:rPr>
            </a:br>
            <a:r>
              <a:rPr lang="th-TH" sz="4800" b="1" dirty="0">
                <a:ln w="1905"/>
                <a:solidFill>
                  <a:srgbClr val="0000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ngsana New" pitchFamily="18" charset="-34"/>
                <a:cs typeface="Angsana New" pitchFamily="18" charset="-34"/>
              </a:rPr>
              <a:t>สู่ประชาชนสุขภาพ</a:t>
            </a:r>
            <a:r>
              <a:rPr lang="th-TH" sz="4800" b="1" dirty="0" smtClean="0">
                <a:ln w="1905"/>
                <a:solidFill>
                  <a:srgbClr val="0000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ngsana New" pitchFamily="18" charset="-34"/>
                <a:cs typeface="Angsana New" pitchFamily="18" charset="-34"/>
              </a:rPr>
              <a:t>ดี</a:t>
            </a:r>
            <a:r>
              <a:rPr lang="en-US" sz="4800" b="1" dirty="0" smtClean="0">
                <a:ln w="1905"/>
                <a:solidFill>
                  <a:srgbClr val="0000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ngsana New" pitchFamily="18" charset="-34"/>
                <a:cs typeface="Angsana New" pitchFamily="18" charset="-34"/>
              </a:rPr>
              <a:t> </a:t>
            </a:r>
            <a:br>
              <a:rPr lang="en-US" sz="4800" b="1" dirty="0" smtClean="0">
                <a:ln w="1905"/>
                <a:solidFill>
                  <a:srgbClr val="0000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ngsana New" pitchFamily="18" charset="-34"/>
                <a:cs typeface="Angsana New" pitchFamily="18" charset="-34"/>
              </a:rPr>
            </a:br>
            <a:r>
              <a:rPr lang="th-TH" sz="4800" b="1" dirty="0" smtClean="0">
                <a:ln w="1905"/>
                <a:solidFill>
                  <a:srgbClr val="0000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ngsana New" pitchFamily="18" charset="-34"/>
                <a:cs typeface="Angsana New" pitchFamily="18" charset="-34"/>
              </a:rPr>
              <a:t>ปี </a:t>
            </a:r>
            <a:r>
              <a:rPr lang="en-US" sz="4800" b="1" dirty="0" smtClean="0">
                <a:ln w="1905"/>
                <a:solidFill>
                  <a:srgbClr val="0000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ngsana New" pitchFamily="18" charset="-34"/>
                <a:cs typeface="Angsana New" pitchFamily="18" charset="-34"/>
              </a:rPr>
              <a:t>2561 </a:t>
            </a:r>
            <a:endParaRPr lang="th-TH" sz="4800" b="1" dirty="0">
              <a:ln w="1905"/>
              <a:solidFill>
                <a:srgbClr val="0000CC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ngsana New" pitchFamily="18" charset="-34"/>
              <a:cs typeface="Angsana New" pitchFamily="18" charset="-34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7665"/>
          <a:stretch>
            <a:fillRect/>
          </a:stretch>
        </p:blipFill>
        <p:spPr bwMode="auto">
          <a:xfrm flipV="1">
            <a:off x="-5989" y="4494956"/>
            <a:ext cx="9149991" cy="68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30"/>
          <a:stretch>
            <a:fillRect/>
          </a:stretch>
        </p:blipFill>
        <p:spPr bwMode="auto">
          <a:xfrm>
            <a:off x="1802065" y="224361"/>
            <a:ext cx="5533882" cy="21221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83328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สี่เหลี่ยมผืนผ้า 8"/>
          <p:cNvSpPr/>
          <p:nvPr/>
        </p:nvSpPr>
        <p:spPr>
          <a:xfrm>
            <a:off x="0" y="0"/>
            <a:ext cx="9143999" cy="563526"/>
          </a:xfrm>
          <a:prstGeom prst="rect">
            <a:avLst/>
          </a:prstGeom>
          <a:solidFill>
            <a:srgbClr val="FF33C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432" tIns="45716" rIns="91432" bIns="45716" spcCol="0" rtlCol="0" anchor="ctr"/>
          <a:lstStyle/>
          <a:p>
            <a:pPr algn="ctr" defTabSz="914400"/>
            <a:endParaRPr lang="en-US" sz="1800" kern="0">
              <a:solidFill>
                <a:sysClr val="window" lastClr="FFFFFF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5" name="สี่เหลี่ยมผืนผ้า 4"/>
          <p:cNvSpPr/>
          <p:nvPr/>
        </p:nvSpPr>
        <p:spPr>
          <a:xfrm>
            <a:off x="179512" y="892918"/>
            <a:ext cx="3888432" cy="3023862"/>
          </a:xfrm>
          <a:prstGeom prst="rect">
            <a:avLst/>
          </a:prstGeom>
          <a:ln>
            <a:solidFill>
              <a:srgbClr val="0000CC"/>
            </a:solidFill>
          </a:ln>
        </p:spPr>
        <p:txBody>
          <a:bodyPr wrap="square" lIns="68537" tIns="34269" rIns="68537" bIns="34269">
            <a:spAutoFit/>
          </a:bodyPr>
          <a:lstStyle/>
          <a:p>
            <a:pPr marL="342661" indent="-342661">
              <a:buFont typeface="+mj-lt"/>
              <a:buAutoNum type="arabicPeriod"/>
            </a:pPr>
            <a:r>
              <a:rPr lang="th-TH" sz="2400" b="1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เตรียมประเด็นคำถามและถามตามประเด็น</a:t>
            </a:r>
          </a:p>
          <a:p>
            <a:pPr marL="342661" indent="-342661">
              <a:buFont typeface="+mj-lt"/>
              <a:buAutoNum type="arabicPeriod"/>
            </a:pPr>
            <a:r>
              <a:rPr lang="th-TH" sz="2400" b="1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ตั้งคำถามที่ชัดเจน เข้าใจง่าย ตรงประเด็น</a:t>
            </a:r>
          </a:p>
          <a:p>
            <a:pPr marL="342661" indent="-342661">
              <a:buFont typeface="+mj-lt"/>
              <a:buAutoNum type="arabicPeriod"/>
            </a:pPr>
            <a:r>
              <a:rPr lang="th-TH" sz="2400" b="1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ถามให้ตรงผู้รับผิดชอบ</a:t>
            </a:r>
          </a:p>
          <a:p>
            <a:pPr marL="342661" indent="-342661">
              <a:buFont typeface="+mj-lt"/>
              <a:buAutoNum type="arabicPeriod"/>
            </a:pPr>
            <a:r>
              <a:rPr lang="th-TH" sz="2400" b="1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ควรใช้คำถามปลายเปิดไม่ถามชี้นำ</a:t>
            </a:r>
          </a:p>
          <a:p>
            <a:pPr marL="342661" indent="-342661">
              <a:buFont typeface="+mj-lt"/>
              <a:buAutoNum type="arabicPeriod"/>
            </a:pPr>
            <a:r>
              <a:rPr lang="th-TH" sz="2400" b="1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ไม่ถามเชิงเปรียบเทียบกับหน่วยงานอื่น</a:t>
            </a:r>
          </a:p>
          <a:p>
            <a:pPr marL="342661" indent="-342661">
              <a:buFont typeface="+mj-lt"/>
              <a:buAutoNum type="arabicPeriod"/>
            </a:pPr>
            <a:r>
              <a:rPr lang="th-TH" sz="2400" b="1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ไม่ถามคำถามที่ทำให้เกิดความแตกแยกในหน่วยงาน</a:t>
            </a:r>
            <a:endParaRPr lang="en-US" sz="2400" b="1" dirty="0">
              <a:solidFill>
                <a:prstClr val="black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7" name="สี่เหลี่ยมผืนผ้า 6"/>
          <p:cNvSpPr/>
          <p:nvPr/>
        </p:nvSpPr>
        <p:spPr>
          <a:xfrm>
            <a:off x="4499993" y="892918"/>
            <a:ext cx="4572000" cy="3023905"/>
          </a:xfrm>
          <a:prstGeom prst="rect">
            <a:avLst/>
          </a:prstGeom>
          <a:ln>
            <a:solidFill>
              <a:srgbClr val="0000CC"/>
            </a:solidFill>
          </a:ln>
        </p:spPr>
        <p:txBody>
          <a:bodyPr lIns="68537" tIns="34269" rIns="68537" bIns="34269">
            <a:spAutoFit/>
          </a:bodyPr>
          <a:lstStyle/>
          <a:p>
            <a:pPr marL="342661" indent="-342661">
              <a:buFont typeface="+mj-lt"/>
              <a:buAutoNum type="arabicPeriod" startAt="7"/>
            </a:pPr>
            <a:r>
              <a:rPr lang="th-TH" sz="2400" b="1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ค้นหาคำตอบโดยการพูดคุย</a:t>
            </a:r>
          </a:p>
          <a:p>
            <a:pPr marL="342661" indent="-342661">
              <a:buFont typeface="+mj-lt"/>
              <a:buAutoNum type="arabicPeriod" startAt="7"/>
            </a:pPr>
            <a:r>
              <a:rPr lang="th-TH" sz="2400" b="1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ควรเตรียมคำถามล่วงหน้าเพื่อไม่ให้เกิดการซ้ำซ้อน</a:t>
            </a:r>
          </a:p>
          <a:p>
            <a:pPr marL="342661" indent="-342661">
              <a:buFont typeface="+mj-lt"/>
              <a:buAutoNum type="arabicPeriod" startAt="7"/>
            </a:pPr>
            <a:r>
              <a:rPr lang="th-TH" sz="2400" b="1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ตั้งคำถามให้ตรงกับดัชนี เพื่อนำไปสู่การประเมินระบบและกลไก</a:t>
            </a:r>
          </a:p>
          <a:p>
            <a:pPr marL="342661" indent="-342661">
              <a:buFont typeface="+mj-lt"/>
              <a:buAutoNum type="arabicPeriod" startAt="7"/>
            </a:pPr>
            <a:r>
              <a:rPr lang="th-TH" sz="2400" b="1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ตั้งคำถามเชิงสร้างสรรค์</a:t>
            </a:r>
          </a:p>
          <a:p>
            <a:pPr marL="342661" indent="-342661">
              <a:buFont typeface="+mj-lt"/>
              <a:buAutoNum type="arabicPeriod" startAt="7"/>
            </a:pPr>
            <a:r>
              <a:rPr lang="th-TH" sz="2400" b="1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ถามให้สั้น ฟังให้มาก และจดบันทึก</a:t>
            </a:r>
          </a:p>
          <a:p>
            <a:pPr marL="342661" indent="-342661">
              <a:buFont typeface="+mj-lt"/>
              <a:buAutoNum type="arabicPeriod" startAt="7"/>
            </a:pPr>
            <a:r>
              <a:rPr lang="th-TH" sz="2400" b="1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ไม่ถามประเด็นที่มีหลักฐานชัดเจนอยู่แล้ว/รู้แล้ว</a:t>
            </a: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30"/>
          <a:stretch>
            <a:fillRect/>
          </a:stretch>
        </p:blipFill>
        <p:spPr bwMode="auto">
          <a:xfrm>
            <a:off x="7794023" y="0"/>
            <a:ext cx="1349981" cy="571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สี่เหลี่ยมผืนผ้า 7"/>
          <p:cNvSpPr/>
          <p:nvPr/>
        </p:nvSpPr>
        <p:spPr>
          <a:xfrm>
            <a:off x="1190846" y="40865"/>
            <a:ext cx="6603171" cy="561690"/>
          </a:xfrm>
          <a:prstGeom prst="rect">
            <a:avLst/>
          </a:prstGeom>
          <a:noFill/>
          <a:ln w="6350" cap="flat" cmpd="sng" algn="ctr">
            <a:noFill/>
            <a:prstDash val="solid"/>
            <a:miter lim="800000"/>
          </a:ln>
          <a:effectLst/>
        </p:spPr>
        <p:txBody>
          <a:bodyPr wrap="square" lIns="68574" tIns="34289" rIns="68574" bIns="34289">
            <a:spAutoFit/>
          </a:bodyPr>
          <a:lstStyle/>
          <a:p>
            <a:pPr algn="ctr" defTabSz="914400"/>
            <a:r>
              <a:rPr lang="th-TH" sz="3200" b="1" kern="0" dirty="0">
                <a:solidFill>
                  <a:sysClr val="windowText" lastClr="000000"/>
                </a:solidFill>
                <a:latin typeface="Angsana New" pitchFamily="18" charset="-34"/>
                <a:cs typeface="Angsana New" pitchFamily="18" charset="-34"/>
              </a:rPr>
              <a:t>เทคนิคการตั้งคำถาม/ข้อสงสัย</a:t>
            </a:r>
            <a:endParaRPr lang="th-TH" sz="3200" b="1" kern="0" dirty="0" smtClean="0">
              <a:solidFill>
                <a:sysClr val="windowText" lastClr="000000"/>
              </a:solidFill>
              <a:latin typeface="Angsana New" pitchFamily="18" charset="-34"/>
              <a:cs typeface="Angsana New" pitchFamily="18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1293879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ไดอะแกรม 2"/>
          <p:cNvGraphicFramePr/>
          <p:nvPr>
            <p:extLst/>
          </p:nvPr>
        </p:nvGraphicFramePr>
        <p:xfrm>
          <a:off x="179512" y="0"/>
          <a:ext cx="6552728" cy="51435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สี่เหลี่ยมผืนผ้า 1"/>
          <p:cNvSpPr/>
          <p:nvPr/>
        </p:nvSpPr>
        <p:spPr>
          <a:xfrm>
            <a:off x="6811997" y="411516"/>
            <a:ext cx="2118823" cy="1546535"/>
          </a:xfrm>
          <a:prstGeom prst="rect">
            <a:avLst/>
          </a:prstGeom>
          <a:solidFill>
            <a:srgbClr val="FFFF00"/>
          </a:solidFill>
        </p:spPr>
        <p:txBody>
          <a:bodyPr wrap="square" lIns="68537" tIns="34269" rIns="68537" bIns="34269">
            <a:spAutoFit/>
          </a:bodyPr>
          <a:lstStyle/>
          <a:p>
            <a:pPr algn="ctr"/>
            <a:r>
              <a:rPr lang="th-TH" sz="4800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ngsana New" pitchFamily="18" charset="-34"/>
                <a:cs typeface="Angsana New" pitchFamily="18" charset="-34"/>
              </a:rPr>
              <a:t>ผลลัพธ์</a:t>
            </a:r>
          </a:p>
          <a:p>
            <a:pPr algn="ctr"/>
            <a:r>
              <a:rPr lang="th-TH" sz="4800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ngsana New" pitchFamily="18" charset="-34"/>
                <a:cs typeface="Angsana New" pitchFamily="18" charset="-34"/>
              </a:rPr>
              <a:t>ที่ต้องการ</a:t>
            </a:r>
          </a:p>
        </p:txBody>
      </p:sp>
      <p:pic>
        <p:nvPicPr>
          <p:cNvPr id="4098" name="Picture 2" descr="Related image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0187" y="3624599"/>
            <a:ext cx="2853814" cy="1504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30"/>
          <a:stretch>
            <a:fillRect/>
          </a:stretch>
        </p:blipFill>
        <p:spPr bwMode="auto">
          <a:xfrm>
            <a:off x="0" y="0"/>
            <a:ext cx="1349981" cy="571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74918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สี่เหลี่ยมผืนผ้า 1"/>
          <p:cNvSpPr/>
          <p:nvPr/>
        </p:nvSpPr>
        <p:spPr>
          <a:xfrm>
            <a:off x="2018441" y="2479041"/>
            <a:ext cx="5096727" cy="2015918"/>
          </a:xfrm>
          <a:prstGeom prst="rect">
            <a:avLst/>
          </a:prstGeom>
          <a:noFill/>
        </p:spPr>
        <p:txBody>
          <a:bodyPr wrap="square" lIns="91422" tIns="45711" rIns="91422" bIns="45711">
            <a:spAutoFit/>
          </a:bodyPr>
          <a:lstStyle/>
          <a:p>
            <a:pPr algn="ctr" defTabSz="685732"/>
            <a:r>
              <a:rPr lang="th-TH" sz="12500" b="1" dirty="0" smtClean="0">
                <a:ln w="1905"/>
                <a:solidFill>
                  <a:srgbClr val="000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ngsana New" pitchFamily="18" charset="-34"/>
                <a:cs typeface="Angsana New" pitchFamily="18" charset="-34"/>
              </a:rPr>
              <a:t>ขอบคุณ</a:t>
            </a:r>
            <a:endParaRPr lang="th-TH" sz="12500" b="1" dirty="0">
              <a:ln w="1905"/>
              <a:solidFill>
                <a:srgbClr val="0000FF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ngsana New" pitchFamily="18" charset="-34"/>
              <a:cs typeface="Angsana New" pitchFamily="18" charset="-34"/>
            </a:endParaRPr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30"/>
          <a:stretch>
            <a:fillRect/>
          </a:stretch>
        </p:blipFill>
        <p:spPr bwMode="auto">
          <a:xfrm>
            <a:off x="2018441" y="203200"/>
            <a:ext cx="5096727" cy="20011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7665"/>
          <a:stretch>
            <a:fillRect/>
          </a:stretch>
        </p:blipFill>
        <p:spPr bwMode="auto">
          <a:xfrm flipV="1">
            <a:off x="-5988" y="4494959"/>
            <a:ext cx="9145588" cy="6485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3273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-5989" y="2089950"/>
            <a:ext cx="9149988" cy="1754264"/>
          </a:xfrm>
          <a:prstGeom prst="rect">
            <a:avLst/>
          </a:prstGeom>
          <a:noFill/>
        </p:spPr>
        <p:txBody>
          <a:bodyPr wrap="square" lIns="91377" tIns="45689" rIns="91377" bIns="45689" rtlCol="0">
            <a:spAutoFit/>
          </a:bodyPr>
          <a:lstStyle/>
          <a:p>
            <a:pPr algn="ctr"/>
            <a:r>
              <a:rPr lang="th-TH" sz="5400" b="1" dirty="0">
                <a:solidFill>
                  <a:srgbClr val="0000CC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วิทยากรและผู้เข้าประชุมเชิงปฏิบัติการ ครู ก </a:t>
            </a:r>
          </a:p>
          <a:p>
            <a:pPr algn="ctr"/>
            <a:r>
              <a:rPr lang="th-TH" sz="5400" b="1" dirty="0">
                <a:solidFill>
                  <a:srgbClr val="0000CC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แนะนำตัวทำความรู้จักกันทุกเขต</a:t>
            </a:r>
            <a:endParaRPr lang="en-US" sz="5400" b="1" dirty="0">
              <a:solidFill>
                <a:srgbClr val="0000CC"/>
              </a:solidFill>
              <a:latin typeface="Angsana New" panose="02020603050405020304" pitchFamily="18" charset="-34"/>
              <a:cs typeface="Angsana New" panose="02020603050405020304" pitchFamily="18" charset="-34"/>
            </a:endParaRPr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7665"/>
          <a:stretch>
            <a:fillRect/>
          </a:stretch>
        </p:blipFill>
        <p:spPr bwMode="auto">
          <a:xfrm flipV="1">
            <a:off x="-5989" y="4494956"/>
            <a:ext cx="9149991" cy="68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30"/>
          <a:stretch>
            <a:fillRect/>
          </a:stretch>
        </p:blipFill>
        <p:spPr bwMode="auto">
          <a:xfrm>
            <a:off x="3318792" y="484243"/>
            <a:ext cx="2500428" cy="9588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138785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สี่เหลี่ยมผืนผ้า 5"/>
          <p:cNvSpPr/>
          <p:nvPr/>
        </p:nvSpPr>
        <p:spPr>
          <a:xfrm>
            <a:off x="0" y="0"/>
            <a:ext cx="9143999" cy="563526"/>
          </a:xfrm>
          <a:prstGeom prst="rect">
            <a:avLst/>
          </a:prstGeom>
          <a:solidFill>
            <a:srgbClr val="FF33C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432" tIns="45716" rIns="91432" bIns="45716" spcCol="0" rtlCol="0" anchor="ctr"/>
          <a:lstStyle/>
          <a:p>
            <a:pPr algn="ctr" defTabSz="914400"/>
            <a:endParaRPr lang="en-US" sz="1800" kern="0">
              <a:solidFill>
                <a:sysClr val="window" lastClr="FFFFFF"/>
              </a:solidFill>
              <a:latin typeface="Angsana New" pitchFamily="18" charset="-34"/>
              <a:cs typeface="Angsana New" pitchFamily="18" charset="-34"/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30"/>
          <a:stretch>
            <a:fillRect/>
          </a:stretch>
        </p:blipFill>
        <p:spPr bwMode="auto">
          <a:xfrm>
            <a:off x="7794023" y="0"/>
            <a:ext cx="1349981" cy="571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สี่เหลี่ยมผืนผ้า 7"/>
          <p:cNvSpPr/>
          <p:nvPr/>
        </p:nvSpPr>
        <p:spPr>
          <a:xfrm>
            <a:off x="1190846" y="27889"/>
            <a:ext cx="6603171" cy="561690"/>
          </a:xfrm>
          <a:prstGeom prst="rect">
            <a:avLst/>
          </a:prstGeom>
          <a:noFill/>
          <a:ln w="6350" cap="flat" cmpd="sng" algn="ctr">
            <a:noFill/>
            <a:prstDash val="solid"/>
            <a:miter lim="800000"/>
          </a:ln>
          <a:effectLst/>
        </p:spPr>
        <p:txBody>
          <a:bodyPr wrap="square" lIns="68574" tIns="34289" rIns="68574" bIns="34289">
            <a:spAutoFit/>
          </a:bodyPr>
          <a:lstStyle/>
          <a:p>
            <a:pPr algn="ctr" defTabSz="914400"/>
            <a:r>
              <a:rPr lang="th-TH" sz="3200" b="1" kern="0" dirty="0">
                <a:solidFill>
                  <a:sysClr val="windowText" lastClr="000000"/>
                </a:solidFill>
                <a:latin typeface="Angsana New" pitchFamily="18" charset="-34"/>
                <a:cs typeface="Angsana New" pitchFamily="18" charset="-34"/>
              </a:rPr>
              <a:t>บทบาทของทีมพี่เลี้ยงระดับเขต (ครู ก)</a:t>
            </a:r>
          </a:p>
        </p:txBody>
      </p:sp>
      <p:graphicFrame>
        <p:nvGraphicFramePr>
          <p:cNvPr id="2" name="ไดอะแกรม 1"/>
          <p:cNvGraphicFramePr/>
          <p:nvPr>
            <p:extLst>
              <p:ext uri="{D42A27DB-BD31-4B8C-83A1-F6EECF244321}">
                <p14:modId xmlns:p14="http://schemas.microsoft.com/office/powerpoint/2010/main" val="1373121185"/>
              </p:ext>
            </p:extLst>
          </p:nvPr>
        </p:nvGraphicFramePr>
        <p:xfrm>
          <a:off x="291965" y="589578"/>
          <a:ext cx="8572901" cy="455392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3438170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ไดอะแกรม 2"/>
          <p:cNvGraphicFramePr/>
          <p:nvPr>
            <p:extLst>
              <p:ext uri="{D42A27DB-BD31-4B8C-83A1-F6EECF244321}">
                <p14:modId xmlns:p14="http://schemas.microsoft.com/office/powerpoint/2010/main" val="2570332789"/>
              </p:ext>
            </p:extLst>
          </p:nvPr>
        </p:nvGraphicFramePr>
        <p:xfrm>
          <a:off x="250257" y="1078028"/>
          <a:ext cx="8364354" cy="23870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สี่เหลี่ยมผืนผ้า 4"/>
          <p:cNvSpPr/>
          <p:nvPr/>
        </p:nvSpPr>
        <p:spPr>
          <a:xfrm>
            <a:off x="0" y="0"/>
            <a:ext cx="9143999" cy="563526"/>
          </a:xfrm>
          <a:prstGeom prst="rect">
            <a:avLst/>
          </a:prstGeom>
          <a:solidFill>
            <a:srgbClr val="FF33C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432" tIns="45716" rIns="91432" bIns="45716" spcCol="0" rtlCol="0" anchor="ctr"/>
          <a:lstStyle/>
          <a:p>
            <a:pPr algn="ctr" defTabSz="914400"/>
            <a:endParaRPr lang="en-US" sz="1800" kern="0">
              <a:solidFill>
                <a:sysClr val="window" lastClr="FFFFFF"/>
              </a:solidFill>
              <a:latin typeface="Angsana New" pitchFamily="18" charset="-34"/>
              <a:cs typeface="Angsana New" pitchFamily="18" charset="-34"/>
            </a:endParaRP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30"/>
          <a:stretch>
            <a:fillRect/>
          </a:stretch>
        </p:blipFill>
        <p:spPr bwMode="auto">
          <a:xfrm>
            <a:off x="7794023" y="0"/>
            <a:ext cx="1349981" cy="571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สี่เหลี่ยมผืนผ้า 6"/>
          <p:cNvSpPr/>
          <p:nvPr/>
        </p:nvSpPr>
        <p:spPr>
          <a:xfrm>
            <a:off x="1190846" y="-29861"/>
            <a:ext cx="6603171" cy="623248"/>
          </a:xfrm>
          <a:prstGeom prst="rect">
            <a:avLst/>
          </a:prstGeom>
          <a:noFill/>
          <a:ln w="6350" cap="flat" cmpd="sng" algn="ctr">
            <a:noFill/>
            <a:prstDash val="solid"/>
            <a:miter lim="800000"/>
          </a:ln>
          <a:effectLst/>
        </p:spPr>
        <p:txBody>
          <a:bodyPr wrap="square" lIns="68574" tIns="34289" rIns="68574" bIns="34289">
            <a:spAutoFit/>
          </a:bodyPr>
          <a:lstStyle/>
          <a:p>
            <a:pPr algn="ctr" defTabSz="914400"/>
            <a:r>
              <a:rPr lang="th-TH" sz="3600" b="1" kern="0" dirty="0" smtClean="0">
                <a:solidFill>
                  <a:sysClr val="windowText" lastClr="000000"/>
                </a:solidFill>
                <a:latin typeface="Angsana New" pitchFamily="18" charset="-34"/>
                <a:cs typeface="Angsana New" pitchFamily="18" charset="-34"/>
              </a:rPr>
              <a:t>ข้อตกลง</a:t>
            </a:r>
            <a:endParaRPr lang="th-TH" sz="3600" b="1" kern="0" dirty="0">
              <a:solidFill>
                <a:sysClr val="windowText" lastClr="000000"/>
              </a:solidFill>
              <a:latin typeface="Angsana New" pitchFamily="18" charset="-34"/>
              <a:cs typeface="Angsana New" pitchFamily="18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31611998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82772" y="171257"/>
            <a:ext cx="4760965" cy="530872"/>
          </a:xfrm>
          <a:prstGeom prst="rect">
            <a:avLst/>
          </a:prstGeom>
          <a:solidFill>
            <a:srgbClr val="FF33CC"/>
          </a:solidFill>
          <a:ln w="19050">
            <a:noFill/>
          </a:ln>
        </p:spPr>
        <p:txBody>
          <a:bodyPr wrap="square" lIns="68537" tIns="34269" rIns="68537" bIns="34269" rtlCol="0">
            <a:spAutoFit/>
          </a:bodyPr>
          <a:lstStyle/>
          <a:p>
            <a:pPr algn="ctr"/>
            <a:r>
              <a:rPr lang="th-TH" sz="3000" b="1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ห้องย่อย </a:t>
            </a:r>
            <a:r>
              <a:rPr lang="en-US" sz="3000" b="1" dirty="0" smtClean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5 </a:t>
            </a:r>
            <a:r>
              <a:rPr lang="th-TH" sz="3000" b="1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รพ.สต.ติดดาว </a:t>
            </a:r>
            <a:r>
              <a:rPr lang="en-US" sz="3000" b="1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5</a:t>
            </a:r>
            <a:r>
              <a:rPr lang="th-TH" sz="3000" b="1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 ดาว </a:t>
            </a:r>
            <a:r>
              <a:rPr lang="en-US" sz="3000" b="1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5</a:t>
            </a:r>
            <a:r>
              <a:rPr lang="th-TH" sz="3000" b="1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 ดี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15513" y="1129091"/>
            <a:ext cx="1982794" cy="2162088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lIns="68537" tIns="34269" rIns="68537" bIns="34269" rtlCol="0">
            <a:spAutoFit/>
          </a:bodyPr>
          <a:lstStyle/>
          <a:p>
            <a:r>
              <a:rPr lang="th-TH" sz="1400" b="1" dirty="0">
                <a:solidFill>
                  <a:srgbClr val="0000CC"/>
                </a:solidFill>
                <a:latin typeface="Angsana New" pitchFamily="18" charset="-34"/>
                <a:cs typeface="Angsana New" pitchFamily="18" charset="-34"/>
              </a:rPr>
              <a:t>ส่วนที่ 1 บริหาร</a:t>
            </a:r>
            <a:r>
              <a:rPr lang="th-TH" sz="1400" b="1" dirty="0" smtClean="0">
                <a:solidFill>
                  <a:srgbClr val="0000CC"/>
                </a:solidFill>
                <a:latin typeface="Angsana New" pitchFamily="18" charset="-34"/>
                <a:cs typeface="Angsana New" pitchFamily="18" charset="-34"/>
              </a:rPr>
              <a:t>ดี</a:t>
            </a:r>
            <a:endParaRPr lang="en-US" sz="1400" b="1" dirty="0" smtClean="0">
              <a:solidFill>
                <a:srgbClr val="0000CC"/>
              </a:solidFill>
              <a:latin typeface="Angsana New" pitchFamily="18" charset="-34"/>
              <a:cs typeface="Angsana New" pitchFamily="18" charset="-34"/>
            </a:endParaRPr>
          </a:p>
          <a:p>
            <a:r>
              <a:rPr lang="th-TH" sz="1400" b="1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หมวด 1 การนำองค์กรและการจัดการดี</a:t>
            </a:r>
          </a:p>
          <a:p>
            <a:r>
              <a:rPr lang="th-TH" sz="1200" dirty="0" smtClean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1.1  </a:t>
            </a:r>
            <a:r>
              <a:rPr lang="th-TH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ภาวะผู้นำ การนำ </a:t>
            </a:r>
            <a:r>
              <a:rPr lang="th-TH" sz="1200" dirty="0" err="1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ธรรมาภิ</a:t>
            </a:r>
            <a:r>
              <a:rPr lang="th-TH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บาล</a:t>
            </a:r>
          </a:p>
          <a:p>
            <a:r>
              <a:rPr lang="th-TH" sz="1200" dirty="0" smtClean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1.2  </a:t>
            </a:r>
            <a:r>
              <a:rPr lang="th-TH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แผนกลยุทธ์ด้านสุขภาพ</a:t>
            </a:r>
          </a:p>
          <a:p>
            <a:r>
              <a:rPr lang="th-TH" sz="1200" dirty="0" smtClean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1.3  </a:t>
            </a:r>
            <a:r>
              <a:rPr lang="th-TH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ระบบบริหารจัดการที่</a:t>
            </a:r>
            <a:r>
              <a:rPr lang="th-TH" sz="1200" dirty="0" smtClean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สำคัญ</a:t>
            </a:r>
          </a:p>
          <a:p>
            <a:pPr marL="108000"/>
            <a:r>
              <a:rPr lang="th-TH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- การจัดการการเงินและบัญชี</a:t>
            </a:r>
          </a:p>
          <a:p>
            <a:pPr marL="108000"/>
            <a:r>
              <a:rPr lang="th-TH" sz="1200" dirty="0" smtClean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- การ</a:t>
            </a:r>
            <a:r>
              <a:rPr lang="th-TH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จัดการอาคารสถานที่ และเกณฑ์ </a:t>
            </a:r>
            <a:r>
              <a:rPr lang="th-TH" sz="1200" dirty="0" smtClean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  </a:t>
            </a:r>
          </a:p>
          <a:p>
            <a:pPr marL="108000"/>
            <a:r>
              <a:rPr lang="th-TH" sz="1200" dirty="0" smtClean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  </a:t>
            </a:r>
            <a:r>
              <a:rPr lang="en-US" sz="1200" dirty="0" smtClean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GREEN </a:t>
            </a:r>
            <a:r>
              <a:rPr lang="en-US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&amp; CLEAN</a:t>
            </a:r>
          </a:p>
          <a:p>
            <a:pPr marL="108000"/>
            <a:r>
              <a:rPr lang="en-US" sz="1200" dirty="0" smtClean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- </a:t>
            </a:r>
            <a:r>
              <a:rPr lang="th-TH" sz="1200" dirty="0" smtClean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มี</a:t>
            </a:r>
            <a:r>
              <a:rPr lang="th-TH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การจัดสรรทรัพยากรเพื่อ</a:t>
            </a:r>
            <a:r>
              <a:rPr lang="th-TH" sz="1200" dirty="0" smtClean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สนับสนุน </a:t>
            </a:r>
          </a:p>
          <a:p>
            <a:pPr marL="108000"/>
            <a:r>
              <a:rPr lang="th-TH" sz="1200" dirty="0" smtClean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  ระบบบริการ</a:t>
            </a:r>
            <a:r>
              <a:rPr lang="th-TH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จากแม่ข่าย  </a:t>
            </a:r>
            <a:r>
              <a:rPr lang="en-US" sz="1200" dirty="0" smtClean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IT</a:t>
            </a:r>
            <a:r>
              <a:rPr lang="en-US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, IC, LAB, </a:t>
            </a:r>
            <a:r>
              <a:rPr lang="th-TH" sz="1200" dirty="0" smtClean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 </a:t>
            </a:r>
          </a:p>
          <a:p>
            <a:pPr marL="108000"/>
            <a:r>
              <a:rPr lang="th-TH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 </a:t>
            </a:r>
            <a:r>
              <a:rPr lang="th-TH" sz="1200" dirty="0" smtClean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 เภสัชกรรมและ </a:t>
            </a:r>
            <a:r>
              <a:rPr lang="en-US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RDU/</a:t>
            </a:r>
            <a:r>
              <a:rPr lang="th-TH" sz="1200" dirty="0" err="1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คบส</a:t>
            </a:r>
            <a:r>
              <a:rPr lang="th-TH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.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064319" y="1123327"/>
            <a:ext cx="1187078" cy="213131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lIns="68537" tIns="34269" rIns="68537" bIns="34269" rtlCol="0">
            <a:spAutoFit/>
          </a:bodyPr>
          <a:lstStyle/>
          <a:p>
            <a:r>
              <a:rPr lang="th-TH" sz="1400" b="1" dirty="0">
                <a:solidFill>
                  <a:srgbClr val="0000CC"/>
                </a:solidFill>
                <a:latin typeface="Angsana New" pitchFamily="18" charset="-34"/>
                <a:cs typeface="Angsana New" pitchFamily="18" charset="-34"/>
              </a:rPr>
              <a:t>ส่วนที่ 3 บุคลากรดี</a:t>
            </a:r>
          </a:p>
          <a:p>
            <a:r>
              <a:rPr lang="th-TH" sz="1200" b="1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หมวด 3 การมุ่งเน้นทรัพยากรบุคคล</a:t>
            </a:r>
            <a:endParaRPr lang="en-US" sz="1200" b="1" dirty="0" smtClean="0">
              <a:solidFill>
                <a:prstClr val="black"/>
              </a:solidFill>
              <a:latin typeface="Angsana New" pitchFamily="18" charset="-34"/>
              <a:cs typeface="Angsana New" pitchFamily="18" charset="-34"/>
            </a:endParaRPr>
          </a:p>
          <a:p>
            <a:r>
              <a:rPr lang="en-US" sz="1200" dirty="0" smtClean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Appreciation </a:t>
            </a:r>
            <a:r>
              <a:rPr lang="en-US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Resources Sharing and Human </a:t>
            </a:r>
            <a:r>
              <a:rPr lang="en-US" sz="1200" dirty="0" smtClean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Development</a:t>
            </a:r>
          </a:p>
          <a:p>
            <a:endParaRPr lang="en-US" sz="1200" dirty="0">
              <a:solidFill>
                <a:prstClr val="black"/>
              </a:solidFill>
              <a:latin typeface="Angsana New" pitchFamily="18" charset="-34"/>
              <a:cs typeface="Angsana New" pitchFamily="18" charset="-34"/>
            </a:endParaRPr>
          </a:p>
          <a:p>
            <a:endParaRPr lang="en-US" sz="1200" dirty="0" smtClean="0">
              <a:solidFill>
                <a:prstClr val="black"/>
              </a:solidFill>
              <a:latin typeface="Angsana New" pitchFamily="18" charset="-34"/>
              <a:cs typeface="Angsana New" pitchFamily="18" charset="-34"/>
            </a:endParaRPr>
          </a:p>
          <a:p>
            <a:endParaRPr lang="en-US" sz="1200" dirty="0">
              <a:solidFill>
                <a:prstClr val="black"/>
              </a:solidFill>
              <a:latin typeface="Angsana New" pitchFamily="18" charset="-34"/>
              <a:cs typeface="Angsana New" pitchFamily="18" charset="-34"/>
            </a:endParaRPr>
          </a:p>
          <a:p>
            <a:endParaRPr lang="en-US" sz="1200" dirty="0" smtClean="0">
              <a:solidFill>
                <a:prstClr val="black"/>
              </a:solidFill>
              <a:latin typeface="Angsana New" pitchFamily="18" charset="-34"/>
              <a:cs typeface="Angsana New" pitchFamily="18" charset="-34"/>
            </a:endParaRPr>
          </a:p>
          <a:p>
            <a:endParaRPr lang="en-US" sz="1200" dirty="0">
              <a:solidFill>
                <a:prstClr val="black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351646" y="1129091"/>
            <a:ext cx="1838426" cy="213131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lIns="68537" tIns="34269" rIns="68537" bIns="34269" rtlCol="0">
            <a:spAutoFit/>
          </a:bodyPr>
          <a:lstStyle/>
          <a:p>
            <a:r>
              <a:rPr lang="th-TH" sz="1400" b="1" dirty="0">
                <a:solidFill>
                  <a:srgbClr val="0000CC"/>
                </a:solidFill>
                <a:latin typeface="Angsana New" pitchFamily="18" charset="-34"/>
                <a:cs typeface="Angsana New" pitchFamily="18" charset="-34"/>
              </a:rPr>
              <a:t>ส่วนที่ 4 บริการ</a:t>
            </a:r>
            <a:r>
              <a:rPr lang="th-TH" sz="1400" b="1" dirty="0" smtClean="0">
                <a:solidFill>
                  <a:srgbClr val="0000CC"/>
                </a:solidFill>
                <a:latin typeface="Angsana New" pitchFamily="18" charset="-34"/>
                <a:cs typeface="Angsana New" pitchFamily="18" charset="-34"/>
              </a:rPr>
              <a:t>ดี</a:t>
            </a:r>
            <a:endParaRPr lang="en-US" sz="1400" b="1" dirty="0" smtClean="0">
              <a:solidFill>
                <a:srgbClr val="0000CC"/>
              </a:solidFill>
              <a:latin typeface="Angsana New" pitchFamily="18" charset="-34"/>
              <a:cs typeface="Angsana New" pitchFamily="18" charset="-34"/>
            </a:endParaRPr>
          </a:p>
          <a:p>
            <a:r>
              <a:rPr lang="th-TH" sz="1200" b="1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หมวด 4 การจัดระบบบริการครอบคลุมประเภทและประชากรทุกกลุ่มวัย</a:t>
            </a:r>
          </a:p>
          <a:p>
            <a:r>
              <a:rPr lang="th-TH" sz="1200" dirty="0" smtClean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4.1  </a:t>
            </a:r>
            <a:r>
              <a:rPr lang="th-TH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จัดบริการตามสภาพปัญหาสำคัญของพื้นที่  ( </a:t>
            </a:r>
            <a:r>
              <a:rPr lang="en-US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OTOP )</a:t>
            </a:r>
          </a:p>
          <a:p>
            <a:r>
              <a:rPr lang="en-US" sz="1200" dirty="0" smtClean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4.2  </a:t>
            </a:r>
            <a:r>
              <a:rPr lang="th-TH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การบริการในสถานบริการ</a:t>
            </a:r>
          </a:p>
          <a:p>
            <a:r>
              <a:rPr lang="th-TH" sz="1200" dirty="0" smtClean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4.3  </a:t>
            </a:r>
            <a:r>
              <a:rPr lang="th-TH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การบริการในชุมชน</a:t>
            </a:r>
          </a:p>
          <a:p>
            <a:r>
              <a:rPr lang="th-TH" sz="1200" dirty="0" smtClean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4.4  </a:t>
            </a:r>
            <a:r>
              <a:rPr lang="th-TH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การบริการแพทย์แผนไทย</a:t>
            </a:r>
          </a:p>
          <a:p>
            <a:r>
              <a:rPr lang="th-TH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4.5 ระบบสนับสนุนบริการ : </a:t>
            </a:r>
            <a:r>
              <a:rPr lang="en-US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IT, IC, LAB, </a:t>
            </a:r>
          </a:p>
          <a:p>
            <a:r>
              <a:rPr lang="en-US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      </a:t>
            </a:r>
            <a:r>
              <a:rPr lang="th-TH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เภสัชกรรมและ </a:t>
            </a:r>
            <a:r>
              <a:rPr lang="en-US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RDU /</a:t>
            </a:r>
            <a:r>
              <a:rPr lang="th-TH" sz="1200" dirty="0" err="1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คบส</a:t>
            </a:r>
            <a:r>
              <a:rPr lang="th-TH" sz="120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. </a:t>
            </a:r>
            <a:endParaRPr lang="en-US" sz="1200" dirty="0" smtClean="0">
              <a:solidFill>
                <a:prstClr val="black"/>
              </a:solidFill>
              <a:latin typeface="Angsana New" pitchFamily="18" charset="-34"/>
              <a:cs typeface="Angsana New" pitchFamily="18" charset="-34"/>
            </a:endParaRPr>
          </a:p>
          <a:p>
            <a:r>
              <a:rPr lang="th-TH" sz="1200" dirty="0" smtClean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 </a:t>
            </a:r>
            <a:endParaRPr lang="en-US" sz="1200" dirty="0" smtClean="0">
              <a:solidFill>
                <a:prstClr val="black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286324" y="1131090"/>
            <a:ext cx="1705559" cy="213131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lIns="68537" tIns="34269" rIns="68537" bIns="34269" rtlCol="0">
            <a:spAutoFit/>
          </a:bodyPr>
          <a:lstStyle/>
          <a:p>
            <a:r>
              <a:rPr lang="th-TH" sz="1400" b="1" dirty="0">
                <a:solidFill>
                  <a:srgbClr val="0000CC"/>
                </a:solidFill>
                <a:latin typeface="Angsana New" pitchFamily="18" charset="-34"/>
                <a:cs typeface="Angsana New" pitchFamily="18" charset="-34"/>
              </a:rPr>
              <a:t>ส่วนที่ 5 ประชาชนมีสุขภาพดี</a:t>
            </a:r>
          </a:p>
          <a:p>
            <a:r>
              <a:rPr lang="th-TH" sz="1200" b="1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หมวด 5 ผลลัพธ์</a:t>
            </a:r>
            <a:endParaRPr lang="en-US" sz="1200" b="1" dirty="0" smtClean="0">
              <a:solidFill>
                <a:prstClr val="black"/>
              </a:solidFill>
              <a:latin typeface="Angsana New" pitchFamily="18" charset="-34"/>
              <a:cs typeface="Angsana New" pitchFamily="18" charset="-34"/>
            </a:endParaRPr>
          </a:p>
          <a:p>
            <a:r>
              <a:rPr lang="th-TH" sz="1200" dirty="0" smtClean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5.1 </a:t>
            </a:r>
            <a:r>
              <a:rPr lang="th-TH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บทบาทของบุคคลและ</a:t>
            </a:r>
            <a:r>
              <a:rPr lang="th-TH" sz="1200" dirty="0" smtClean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ครอบครัว</a:t>
            </a:r>
          </a:p>
          <a:p>
            <a:r>
              <a:rPr lang="th-TH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 </a:t>
            </a:r>
            <a:r>
              <a:rPr lang="th-TH" sz="1200" dirty="0" smtClean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     ใน</a:t>
            </a:r>
            <a:r>
              <a:rPr lang="th-TH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การดูแลตนเอง ( </a:t>
            </a:r>
            <a:r>
              <a:rPr lang="en-US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Self Care )</a:t>
            </a:r>
          </a:p>
          <a:p>
            <a:r>
              <a:rPr lang="en-US" sz="1200" dirty="0" smtClean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5.2 </a:t>
            </a:r>
            <a:r>
              <a:rPr lang="th-TH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ผลลัพธ์ตามตัวชี้วัด ( </a:t>
            </a:r>
            <a:r>
              <a:rPr lang="en-US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KPI )</a:t>
            </a:r>
          </a:p>
          <a:p>
            <a:r>
              <a:rPr lang="en-US" sz="1200" dirty="0" smtClean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5.3 </a:t>
            </a:r>
            <a:r>
              <a:rPr lang="th-TH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นวัตกรรม งานวิจัย </a:t>
            </a:r>
            <a:endParaRPr lang="en-US" sz="1200" dirty="0" smtClean="0">
              <a:solidFill>
                <a:prstClr val="black"/>
              </a:solidFill>
              <a:latin typeface="Angsana New" pitchFamily="18" charset="-34"/>
              <a:cs typeface="Angsana New" pitchFamily="18" charset="-34"/>
            </a:endParaRPr>
          </a:p>
          <a:p>
            <a:r>
              <a:rPr lang="en-US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 </a:t>
            </a:r>
            <a:r>
              <a:rPr lang="en-US" sz="1200" dirty="0" smtClean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     </a:t>
            </a:r>
            <a:r>
              <a:rPr lang="th-TH" sz="1200" dirty="0" smtClean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การ</a:t>
            </a:r>
            <a:r>
              <a:rPr lang="th-TH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จัดการองค์</a:t>
            </a:r>
            <a:r>
              <a:rPr lang="th-TH" sz="1200" dirty="0" smtClean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ความรู้</a:t>
            </a:r>
          </a:p>
          <a:p>
            <a:endParaRPr lang="th-TH" sz="1200" dirty="0">
              <a:solidFill>
                <a:prstClr val="black"/>
              </a:solidFill>
              <a:latin typeface="Angsana New" pitchFamily="18" charset="-34"/>
              <a:cs typeface="Angsana New" pitchFamily="18" charset="-34"/>
            </a:endParaRPr>
          </a:p>
          <a:p>
            <a:endParaRPr lang="th-TH" sz="1200" dirty="0" smtClean="0">
              <a:solidFill>
                <a:prstClr val="black"/>
              </a:solidFill>
              <a:latin typeface="Angsana New" pitchFamily="18" charset="-34"/>
              <a:cs typeface="Angsana New" pitchFamily="18" charset="-34"/>
            </a:endParaRPr>
          </a:p>
          <a:p>
            <a:endParaRPr lang="en-US" sz="1200" dirty="0" smtClean="0">
              <a:solidFill>
                <a:prstClr val="black"/>
              </a:solidFill>
              <a:latin typeface="Angsana New" pitchFamily="18" charset="-34"/>
              <a:cs typeface="Angsana New" pitchFamily="18" charset="-34"/>
            </a:endParaRPr>
          </a:p>
          <a:p>
            <a:endParaRPr lang="th-TH" sz="1200" dirty="0">
              <a:solidFill>
                <a:prstClr val="black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375295" y="3981755"/>
            <a:ext cx="4545876" cy="929058"/>
          </a:xfrm>
          <a:prstGeom prst="rect">
            <a:avLst/>
          </a:prstGeom>
          <a:solidFill>
            <a:srgbClr val="99FFCC"/>
          </a:solidFill>
          <a:ln w="12700">
            <a:noFill/>
          </a:ln>
        </p:spPr>
        <p:txBody>
          <a:bodyPr wrap="square" lIns="68537" tIns="34269" rIns="68537" bIns="34269" rtlCol="0">
            <a:spAutoFit/>
          </a:bodyPr>
          <a:lstStyle/>
          <a:p>
            <a:r>
              <a:rPr lang="th-TH" sz="1800" b="1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หมวด 4 การจัดระบบบริการครอบคลุมประเภทและประชากรทุกกลุ่มวัย</a:t>
            </a:r>
          </a:p>
          <a:p>
            <a:pPr lvl="1">
              <a:lnSpc>
                <a:spcPts val="1500"/>
              </a:lnSpc>
            </a:pPr>
            <a:r>
              <a:rPr lang="th-TH" sz="14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4.1  จัดบริการตามสภาพปัญหาสำคัญของพื้นที่  ( </a:t>
            </a:r>
            <a:r>
              <a:rPr lang="en-US" sz="14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OTOP )</a:t>
            </a:r>
          </a:p>
          <a:p>
            <a:pPr lvl="1">
              <a:lnSpc>
                <a:spcPts val="1500"/>
              </a:lnSpc>
            </a:pPr>
            <a:r>
              <a:rPr lang="en-US" sz="14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4.2  </a:t>
            </a:r>
            <a:r>
              <a:rPr lang="th-TH" sz="14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การบริการในสถานบริการ</a:t>
            </a:r>
          </a:p>
          <a:p>
            <a:pPr lvl="1">
              <a:lnSpc>
                <a:spcPts val="1500"/>
              </a:lnSpc>
            </a:pPr>
            <a:r>
              <a:rPr lang="th-TH" sz="14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4.3  การบริการในชุมชน</a:t>
            </a:r>
          </a:p>
        </p:txBody>
      </p:sp>
      <p:cxnSp>
        <p:nvCxnSpPr>
          <p:cNvPr id="15" name="Straight Arrow Connector 14"/>
          <p:cNvCxnSpPr>
            <a:endCxn id="4" idx="0"/>
          </p:cNvCxnSpPr>
          <p:nvPr/>
        </p:nvCxnSpPr>
        <p:spPr>
          <a:xfrm>
            <a:off x="1106910" y="873148"/>
            <a:ext cx="0" cy="255943"/>
          </a:xfrm>
          <a:prstGeom prst="straightConnector1">
            <a:avLst/>
          </a:prstGeom>
          <a:ln>
            <a:solidFill>
              <a:srgbClr val="0000CC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endCxn id="10" idx="0"/>
          </p:cNvCxnSpPr>
          <p:nvPr/>
        </p:nvCxnSpPr>
        <p:spPr>
          <a:xfrm>
            <a:off x="8139104" y="873148"/>
            <a:ext cx="0" cy="257942"/>
          </a:xfrm>
          <a:prstGeom prst="straightConnector1">
            <a:avLst/>
          </a:prstGeom>
          <a:ln>
            <a:solidFill>
              <a:srgbClr val="0000CC"/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1106910" y="873148"/>
            <a:ext cx="7032194" cy="0"/>
          </a:xfrm>
          <a:prstGeom prst="line">
            <a:avLst/>
          </a:prstGeom>
          <a:ln>
            <a:solidFill>
              <a:srgbClr val="0000CC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>
            <a:endCxn id="55" idx="0"/>
          </p:cNvCxnSpPr>
          <p:nvPr/>
        </p:nvCxnSpPr>
        <p:spPr>
          <a:xfrm>
            <a:off x="3088628" y="883029"/>
            <a:ext cx="0" cy="246062"/>
          </a:xfrm>
          <a:prstGeom prst="straightConnector1">
            <a:avLst/>
          </a:prstGeom>
          <a:ln>
            <a:solidFill>
              <a:srgbClr val="0000CC"/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>
            <a:endCxn id="9" idx="0"/>
          </p:cNvCxnSpPr>
          <p:nvPr/>
        </p:nvCxnSpPr>
        <p:spPr>
          <a:xfrm>
            <a:off x="6270859" y="883029"/>
            <a:ext cx="0" cy="246062"/>
          </a:xfrm>
          <a:prstGeom prst="straightConnector1">
            <a:avLst/>
          </a:prstGeom>
          <a:ln>
            <a:solidFill>
              <a:srgbClr val="0000CC"/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5" name="TextBox 54"/>
          <p:cNvSpPr txBox="1"/>
          <p:nvPr/>
        </p:nvSpPr>
        <p:spPr>
          <a:xfrm>
            <a:off x="2192396" y="1129091"/>
            <a:ext cx="1792463" cy="2162088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lIns="68537" tIns="34269" rIns="68537" bIns="34269" rtlCol="0">
            <a:spAutoFit/>
          </a:bodyPr>
          <a:lstStyle/>
          <a:p>
            <a:r>
              <a:rPr lang="th-TH" sz="1400" b="1" dirty="0">
                <a:solidFill>
                  <a:srgbClr val="0000CC"/>
                </a:solidFill>
                <a:latin typeface="Angsana New" pitchFamily="18" charset="-34"/>
                <a:cs typeface="Angsana New" pitchFamily="18" charset="-34"/>
              </a:rPr>
              <a:t>ส่วนที่ 2 ประสานงานดี </a:t>
            </a:r>
            <a:endParaRPr lang="en-US" sz="1400" b="1" dirty="0" smtClean="0">
              <a:solidFill>
                <a:srgbClr val="0000CC"/>
              </a:solidFill>
              <a:latin typeface="Angsana New" pitchFamily="18" charset="-34"/>
              <a:cs typeface="Angsana New" pitchFamily="18" charset="-34"/>
            </a:endParaRPr>
          </a:p>
          <a:p>
            <a:r>
              <a:rPr lang="en-US" sz="1400" b="1" dirty="0">
                <a:solidFill>
                  <a:srgbClr val="0000CC"/>
                </a:solidFill>
                <a:latin typeface="Angsana New" pitchFamily="18" charset="-34"/>
                <a:cs typeface="Angsana New" pitchFamily="18" charset="-34"/>
              </a:rPr>
              <a:t> </a:t>
            </a:r>
            <a:r>
              <a:rPr lang="en-US" sz="1400" b="1" dirty="0" smtClean="0">
                <a:solidFill>
                  <a:srgbClr val="0000CC"/>
                </a:solidFill>
                <a:latin typeface="Angsana New" pitchFamily="18" charset="-34"/>
                <a:cs typeface="Angsana New" pitchFamily="18" charset="-34"/>
              </a:rPr>
              <a:t>             </a:t>
            </a:r>
            <a:r>
              <a:rPr lang="th-TH" sz="1400" b="1" dirty="0" smtClean="0">
                <a:solidFill>
                  <a:srgbClr val="0000CC"/>
                </a:solidFill>
                <a:latin typeface="Angsana New" pitchFamily="18" charset="-34"/>
                <a:cs typeface="Angsana New" pitchFamily="18" charset="-34"/>
              </a:rPr>
              <a:t>ภาคี</a:t>
            </a:r>
            <a:r>
              <a:rPr lang="th-TH" sz="1400" b="1" dirty="0">
                <a:solidFill>
                  <a:srgbClr val="0000CC"/>
                </a:solidFill>
                <a:latin typeface="Angsana New" pitchFamily="18" charset="-34"/>
                <a:cs typeface="Angsana New" pitchFamily="18" charset="-34"/>
              </a:rPr>
              <a:t>มีส่วน</a:t>
            </a:r>
            <a:r>
              <a:rPr lang="th-TH" sz="1400" b="1" dirty="0" smtClean="0">
                <a:solidFill>
                  <a:srgbClr val="0000CC"/>
                </a:solidFill>
                <a:latin typeface="Angsana New" pitchFamily="18" charset="-34"/>
                <a:cs typeface="Angsana New" pitchFamily="18" charset="-34"/>
              </a:rPr>
              <a:t>ร่วม</a:t>
            </a:r>
            <a:endParaRPr lang="en-US" sz="1400" b="1" dirty="0" smtClean="0">
              <a:solidFill>
                <a:srgbClr val="0000CC"/>
              </a:solidFill>
              <a:latin typeface="Angsana New" pitchFamily="18" charset="-34"/>
              <a:cs typeface="Angsana New" pitchFamily="18" charset="-34"/>
            </a:endParaRPr>
          </a:p>
          <a:p>
            <a:r>
              <a:rPr lang="th-TH" sz="1200" b="1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หมวด 2 การให้ความสำคัญกับประชากรเป้าหมาย ชุมชนและผู้มีส่วนได้ส่วนเสีย  </a:t>
            </a:r>
          </a:p>
          <a:p>
            <a:r>
              <a:rPr lang="en-US" sz="1200" dirty="0" smtClean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              </a:t>
            </a:r>
            <a:r>
              <a:rPr lang="th-TH" sz="1200" dirty="0" smtClean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การ</a:t>
            </a:r>
            <a:r>
              <a:rPr lang="th-TH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ได้มาซึ่งปัญหาของชุมชน ประชากรกลุ่มเป้าหมาย ฐานข้อมูลผู้รับบริการ</a:t>
            </a:r>
          </a:p>
          <a:p>
            <a:endParaRPr lang="en-US" sz="1200" dirty="0" smtClean="0">
              <a:solidFill>
                <a:prstClr val="black"/>
              </a:solidFill>
              <a:latin typeface="Angsana New" pitchFamily="18" charset="-34"/>
              <a:cs typeface="Angsana New" pitchFamily="18" charset="-34"/>
            </a:endParaRPr>
          </a:p>
          <a:p>
            <a:endParaRPr lang="en-US" sz="1200" dirty="0">
              <a:solidFill>
                <a:prstClr val="black"/>
              </a:solidFill>
              <a:latin typeface="Angsana New" pitchFamily="18" charset="-34"/>
              <a:cs typeface="Angsana New" pitchFamily="18" charset="-34"/>
            </a:endParaRPr>
          </a:p>
          <a:p>
            <a:endParaRPr lang="en-US" sz="1200" dirty="0" smtClean="0">
              <a:solidFill>
                <a:prstClr val="black"/>
              </a:solidFill>
              <a:latin typeface="Angsana New" pitchFamily="18" charset="-34"/>
              <a:cs typeface="Angsana New" pitchFamily="18" charset="-34"/>
            </a:endParaRPr>
          </a:p>
          <a:p>
            <a:endParaRPr lang="th-TH" sz="1200" dirty="0">
              <a:solidFill>
                <a:prstClr val="black"/>
              </a:solidFill>
              <a:latin typeface="Angsana New" pitchFamily="18" charset="-34"/>
              <a:cs typeface="Angsana New" pitchFamily="18" charset="-34"/>
            </a:endParaRPr>
          </a:p>
        </p:txBody>
      </p:sp>
      <p:cxnSp>
        <p:nvCxnSpPr>
          <p:cNvPr id="71" name="Straight Arrow Connector 70"/>
          <p:cNvCxnSpPr>
            <a:endCxn id="8" idx="0"/>
          </p:cNvCxnSpPr>
          <p:nvPr/>
        </p:nvCxnSpPr>
        <p:spPr>
          <a:xfrm>
            <a:off x="4657858" y="877265"/>
            <a:ext cx="0" cy="246062"/>
          </a:xfrm>
          <a:prstGeom prst="straightConnector1">
            <a:avLst/>
          </a:prstGeom>
          <a:ln>
            <a:solidFill>
              <a:srgbClr val="0000CC"/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stCxn id="11" idx="3"/>
            <a:endCxn id="10" idx="2"/>
          </p:cNvCxnSpPr>
          <p:nvPr/>
        </p:nvCxnSpPr>
        <p:spPr>
          <a:xfrm flipV="1">
            <a:off x="6921171" y="3262400"/>
            <a:ext cx="1217933" cy="1183884"/>
          </a:xfrm>
          <a:prstGeom prst="straightConnector1">
            <a:avLst/>
          </a:prstGeom>
          <a:ln>
            <a:solidFill>
              <a:srgbClr val="0000CC"/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stCxn id="11" idx="0"/>
            <a:endCxn id="8" idx="2"/>
          </p:cNvCxnSpPr>
          <p:nvPr/>
        </p:nvCxnSpPr>
        <p:spPr>
          <a:xfrm flipV="1">
            <a:off x="4648233" y="3254637"/>
            <a:ext cx="9625" cy="727118"/>
          </a:xfrm>
          <a:prstGeom prst="straightConnector1">
            <a:avLst/>
          </a:prstGeom>
          <a:ln>
            <a:solidFill>
              <a:srgbClr val="0000CC"/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>
            <a:endCxn id="9" idx="2"/>
          </p:cNvCxnSpPr>
          <p:nvPr/>
        </p:nvCxnSpPr>
        <p:spPr>
          <a:xfrm flipV="1">
            <a:off x="6270859" y="3260401"/>
            <a:ext cx="0" cy="721354"/>
          </a:xfrm>
          <a:prstGeom prst="straightConnector1">
            <a:avLst/>
          </a:prstGeom>
          <a:ln>
            <a:solidFill>
              <a:srgbClr val="0000CC"/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>
            <a:endCxn id="55" idx="2"/>
          </p:cNvCxnSpPr>
          <p:nvPr/>
        </p:nvCxnSpPr>
        <p:spPr>
          <a:xfrm flipV="1">
            <a:off x="3088628" y="3291179"/>
            <a:ext cx="0" cy="690576"/>
          </a:xfrm>
          <a:prstGeom prst="straightConnector1">
            <a:avLst/>
          </a:prstGeom>
          <a:ln>
            <a:solidFill>
              <a:srgbClr val="0000CC"/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4" name="Straight Arrow Connector 28"/>
          <p:cNvCxnSpPr>
            <a:stCxn id="11" idx="1"/>
            <a:endCxn id="4" idx="2"/>
          </p:cNvCxnSpPr>
          <p:nvPr/>
        </p:nvCxnSpPr>
        <p:spPr>
          <a:xfrm flipH="1" flipV="1">
            <a:off x="1106910" y="3291179"/>
            <a:ext cx="1268385" cy="1155105"/>
          </a:xfrm>
          <a:prstGeom prst="straightConnector1">
            <a:avLst/>
          </a:prstGeom>
          <a:ln>
            <a:solidFill>
              <a:srgbClr val="0000CC"/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8" name="ตัวเชื่อมต่อตรง 27"/>
          <p:cNvCxnSpPr>
            <a:stCxn id="2" idx="2"/>
          </p:cNvCxnSpPr>
          <p:nvPr/>
        </p:nvCxnSpPr>
        <p:spPr>
          <a:xfrm flipH="1">
            <a:off x="4563254" y="702129"/>
            <a:ext cx="1" cy="180900"/>
          </a:xfrm>
          <a:prstGeom prst="line">
            <a:avLst/>
          </a:prstGeom>
          <a:ln>
            <a:solidFill>
              <a:srgbClr val="0000CC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64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30"/>
          <a:stretch>
            <a:fillRect/>
          </a:stretch>
        </p:blipFill>
        <p:spPr bwMode="auto">
          <a:xfrm>
            <a:off x="7794023" y="0"/>
            <a:ext cx="1349981" cy="571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7181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สี่เหลี่ยมผืนผ้า 6"/>
          <p:cNvSpPr/>
          <p:nvPr/>
        </p:nvSpPr>
        <p:spPr>
          <a:xfrm>
            <a:off x="0" y="0"/>
            <a:ext cx="9143999" cy="563526"/>
          </a:xfrm>
          <a:prstGeom prst="rect">
            <a:avLst/>
          </a:prstGeom>
          <a:solidFill>
            <a:srgbClr val="FF33C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432" tIns="45716" rIns="91432" bIns="45716" spcCol="0" rtlCol="0" anchor="ctr"/>
          <a:lstStyle/>
          <a:p>
            <a:pPr algn="ctr" defTabSz="914400"/>
            <a:endParaRPr lang="en-US" sz="1800" kern="0">
              <a:solidFill>
                <a:sysClr val="window" lastClr="FFFFFF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2889" y="764958"/>
            <a:ext cx="8278219" cy="4230554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th-TH" sz="2800" b="1" dirty="0">
                <a:solidFill>
                  <a:srgbClr val="0000CC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ใบงานที่ 1 สำหรับผู้เข้าประชุมเชิงปฏิบัติการ ครู  ก  </a:t>
            </a:r>
            <a:endParaRPr lang="en-US" sz="2800" b="1" dirty="0" smtClean="0">
              <a:solidFill>
                <a:srgbClr val="0000CC"/>
              </a:solidFill>
              <a:latin typeface="Angsana New" panose="02020603050405020304" pitchFamily="18" charset="-34"/>
              <a:cs typeface="Angsana New" panose="02020603050405020304" pitchFamily="18" charset="-34"/>
            </a:endParaRPr>
          </a:p>
          <a:p>
            <a:pPr marL="0" indent="0">
              <a:buNone/>
            </a:pPr>
            <a:endParaRPr lang="en-US" sz="1100" dirty="0">
              <a:latin typeface="Angsana New" panose="02020603050405020304" pitchFamily="18" charset="-34"/>
              <a:cs typeface="Angsana New" panose="02020603050405020304" pitchFamily="18" charset="-34"/>
            </a:endParaRPr>
          </a:p>
          <a:p>
            <a:pPr marL="0" indent="0">
              <a:buNone/>
            </a:pPr>
            <a:r>
              <a:rPr lang="th-TH" sz="2800" u="sng" dirty="0">
                <a:latin typeface="Angsana New" panose="02020603050405020304" pitchFamily="18" charset="-34"/>
                <a:cs typeface="Angsana New" panose="02020603050405020304" pitchFamily="18" charset="-34"/>
              </a:rPr>
              <a:t>ใบงานที่ 1</a:t>
            </a:r>
            <a:r>
              <a:rPr lang="th-TH" sz="2800" dirty="0">
                <a:latin typeface="Angsana New" panose="02020603050405020304" pitchFamily="18" charset="-34"/>
                <a:cs typeface="Angsana New" panose="02020603050405020304" pitchFamily="18" charset="-34"/>
              </a:rPr>
              <a:t> ให้ผู้เข้าประชุมเชิงปฏิบัติการ ครู ก ศึกษาเกณฑ์ที่รับผิดชอบและแสดงความคิดเห็นในประเด็นต่อไปนี้</a:t>
            </a:r>
            <a:endParaRPr lang="en-US" sz="2800" dirty="0">
              <a:latin typeface="Angsana New" panose="02020603050405020304" pitchFamily="18" charset="-34"/>
              <a:cs typeface="Angsana New" panose="02020603050405020304" pitchFamily="18" charset="-34"/>
            </a:endParaRPr>
          </a:p>
          <a:p>
            <a:pPr marL="0" indent="0">
              <a:buNone/>
            </a:pPr>
            <a:r>
              <a:rPr lang="en-US" sz="2800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              </a:t>
            </a:r>
            <a:r>
              <a:rPr lang="th-TH" sz="2800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1.1  </a:t>
            </a:r>
            <a:r>
              <a:rPr lang="th-TH" sz="2800" dirty="0">
                <a:latin typeface="Angsana New" panose="02020603050405020304" pitchFamily="18" charset="-34"/>
                <a:cs typeface="Angsana New" panose="02020603050405020304" pitchFamily="18" charset="-34"/>
              </a:rPr>
              <a:t>ประเด็นสำคัญของเกณฑ์คืออะไร</a:t>
            </a:r>
          </a:p>
          <a:p>
            <a:pPr marL="0" indent="0">
              <a:buNone/>
            </a:pPr>
            <a:r>
              <a:rPr lang="en-US" sz="2800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              </a:t>
            </a:r>
            <a:r>
              <a:rPr lang="th-TH" sz="2800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1.2  </a:t>
            </a:r>
            <a:r>
              <a:rPr lang="th-TH" sz="2800" dirty="0">
                <a:latin typeface="Angsana New" panose="02020603050405020304" pitchFamily="18" charset="-34"/>
                <a:cs typeface="Angsana New" panose="02020603050405020304" pitchFamily="18" charset="-34"/>
              </a:rPr>
              <a:t>ประเด็นสำคัญที่ท่านได้เรียนรู้นี้  สามารถนำไปประยุกต์ใช้เพื่อให้เกิดกระบวนการพัฒนาและ การประเมิน รพ.สต.ติดดาว ในเขตสุขภาพของท่านทุกระดับได้อย่างไร</a:t>
            </a:r>
            <a:endParaRPr lang="en-US" sz="2800" dirty="0">
              <a:latin typeface="Angsana New" panose="02020603050405020304" pitchFamily="18" charset="-34"/>
              <a:cs typeface="Angsana New" panose="02020603050405020304" pitchFamily="18" charset="-34"/>
            </a:endParaRPr>
          </a:p>
          <a:p>
            <a:pPr marL="0" indent="0">
              <a:buNone/>
            </a:pPr>
            <a:r>
              <a:rPr lang="th-TH" sz="2800" dirty="0">
                <a:latin typeface="Angsana New" panose="02020603050405020304" pitchFamily="18" charset="-34"/>
                <a:cs typeface="Angsana New" panose="02020603050405020304" pitchFamily="18" charset="-34"/>
              </a:rPr>
              <a:t>	-  ระดับเขต</a:t>
            </a:r>
            <a:endParaRPr lang="en-US" sz="2800" dirty="0">
              <a:latin typeface="Angsana New" panose="02020603050405020304" pitchFamily="18" charset="-34"/>
              <a:cs typeface="Angsana New" panose="02020603050405020304" pitchFamily="18" charset="-34"/>
            </a:endParaRPr>
          </a:p>
          <a:p>
            <a:pPr marL="0" indent="0">
              <a:buNone/>
            </a:pPr>
            <a:r>
              <a:rPr lang="th-TH" sz="2800" dirty="0">
                <a:latin typeface="Angsana New" panose="02020603050405020304" pitchFamily="18" charset="-34"/>
                <a:cs typeface="Angsana New" panose="02020603050405020304" pitchFamily="18" charset="-34"/>
              </a:rPr>
              <a:t>	-  ระดับจังหวัด</a:t>
            </a:r>
            <a:endParaRPr lang="en-US" sz="2800" dirty="0">
              <a:latin typeface="Angsana New" panose="02020603050405020304" pitchFamily="18" charset="-34"/>
              <a:cs typeface="Angsana New" panose="02020603050405020304" pitchFamily="18" charset="-34"/>
            </a:endParaRPr>
          </a:p>
          <a:p>
            <a:pPr marL="0" indent="0">
              <a:buNone/>
            </a:pPr>
            <a:r>
              <a:rPr lang="th-TH" sz="2800" dirty="0">
                <a:latin typeface="Angsana New" panose="02020603050405020304" pitchFamily="18" charset="-34"/>
                <a:cs typeface="Angsana New" panose="02020603050405020304" pitchFamily="18" charset="-34"/>
              </a:rPr>
              <a:t>	-  ระดับอำเภอ</a:t>
            </a:r>
            <a:endParaRPr lang="en-US" sz="2800" dirty="0">
              <a:latin typeface="Angsana New" panose="02020603050405020304" pitchFamily="18" charset="-34"/>
              <a:cs typeface="Angsana New" panose="02020603050405020304" pitchFamily="18" charset="-34"/>
            </a:endParaRPr>
          </a:p>
          <a:p>
            <a:pPr marL="0" indent="0">
              <a:buNone/>
            </a:pPr>
            <a:r>
              <a:rPr lang="th-TH" sz="2800" dirty="0">
                <a:latin typeface="Angsana New" panose="02020603050405020304" pitchFamily="18" charset="-34"/>
                <a:cs typeface="Angsana New" panose="02020603050405020304" pitchFamily="18" charset="-34"/>
              </a:rPr>
              <a:t>	-  ระดับตำบล</a:t>
            </a:r>
            <a:endParaRPr lang="en-US" sz="2800" dirty="0">
              <a:latin typeface="Angsana New" panose="02020603050405020304" pitchFamily="18" charset="-34"/>
              <a:cs typeface="Angsana New" panose="02020603050405020304" pitchFamily="18" charset="-34"/>
            </a:endParaRPr>
          </a:p>
          <a:p>
            <a:pPr marL="0" indent="0">
              <a:buNone/>
            </a:pPr>
            <a:r>
              <a:rPr lang="th-TH" sz="2800" dirty="0">
                <a:latin typeface="Angsana New" panose="02020603050405020304" pitchFamily="18" charset="-34"/>
                <a:cs typeface="Angsana New" panose="02020603050405020304" pitchFamily="18" charset="-34"/>
              </a:rPr>
              <a:t>             	</a:t>
            </a:r>
            <a:r>
              <a:rPr lang="en-US" sz="2800" dirty="0">
                <a:latin typeface="Angsana New" panose="02020603050405020304" pitchFamily="18" charset="-34"/>
                <a:cs typeface="Angsana New" panose="02020603050405020304" pitchFamily="18" charset="-34"/>
              </a:rPr>
              <a:t>-</a:t>
            </a:r>
            <a:r>
              <a:rPr lang="th-TH" sz="2800" dirty="0">
                <a:latin typeface="Angsana New" panose="02020603050405020304" pitchFamily="18" charset="-34"/>
                <a:cs typeface="Angsana New" panose="02020603050405020304" pitchFamily="18" charset="-34"/>
              </a:rPr>
              <a:t> ระดับชุมชน</a:t>
            </a:r>
            <a:endParaRPr lang="en-US" sz="2800" dirty="0">
              <a:latin typeface="Angsana New" panose="02020603050405020304" pitchFamily="18" charset="-34"/>
              <a:cs typeface="Angsana New" panose="02020603050405020304" pitchFamily="18" charset="-34"/>
            </a:endParaRPr>
          </a:p>
          <a:p>
            <a:endParaRPr lang="en-US" sz="2800" dirty="0"/>
          </a:p>
          <a:p>
            <a:pPr marL="0" indent="0">
              <a:buNone/>
            </a:pPr>
            <a:endParaRPr lang="th-TH" sz="2700" dirty="0">
              <a:latin typeface="Angsana New" panose="02020603050405020304" pitchFamily="18" charset="-34"/>
              <a:cs typeface="Angsana New" panose="02020603050405020304" pitchFamily="18" charset="-34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30"/>
          <a:stretch>
            <a:fillRect/>
          </a:stretch>
        </p:blipFill>
        <p:spPr bwMode="auto">
          <a:xfrm>
            <a:off x="7794023" y="0"/>
            <a:ext cx="1349981" cy="571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สี่เหลี่ยมผืนผ้า 7"/>
          <p:cNvSpPr/>
          <p:nvPr/>
        </p:nvSpPr>
        <p:spPr>
          <a:xfrm>
            <a:off x="1190846" y="73623"/>
            <a:ext cx="6603171" cy="623248"/>
          </a:xfrm>
          <a:prstGeom prst="rect">
            <a:avLst/>
          </a:prstGeom>
          <a:noFill/>
          <a:ln w="6350" cap="flat" cmpd="sng" algn="ctr">
            <a:noFill/>
            <a:prstDash val="solid"/>
            <a:miter lim="800000"/>
          </a:ln>
          <a:effectLst/>
        </p:spPr>
        <p:txBody>
          <a:bodyPr wrap="square" lIns="68574" tIns="34289" rIns="68574" bIns="34289">
            <a:spAutoFit/>
          </a:bodyPr>
          <a:lstStyle/>
          <a:p>
            <a:pPr algn="ctr" defTabSz="914400"/>
            <a:r>
              <a:rPr lang="th-TH" sz="3600" b="1" kern="0" dirty="0" smtClean="0">
                <a:solidFill>
                  <a:sysClr val="windowText" lastClr="000000"/>
                </a:solidFill>
                <a:latin typeface="Angsana New" pitchFamily="18" charset="-34"/>
                <a:cs typeface="Angsana New" pitchFamily="18" charset="-34"/>
              </a:rPr>
              <a:t>ใบงานที่ 1</a:t>
            </a:r>
            <a:endParaRPr lang="th-TH" sz="3600" b="1" kern="0" dirty="0">
              <a:solidFill>
                <a:sysClr val="windowText" lastClr="000000"/>
              </a:solidFill>
              <a:latin typeface="Angsana New" pitchFamily="18" charset="-34"/>
              <a:cs typeface="Angsana New" pitchFamily="18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741570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สี่เหลี่ยมผืนผ้า 6"/>
          <p:cNvSpPr/>
          <p:nvPr/>
        </p:nvSpPr>
        <p:spPr>
          <a:xfrm>
            <a:off x="0" y="0"/>
            <a:ext cx="9143999" cy="563526"/>
          </a:xfrm>
          <a:prstGeom prst="rect">
            <a:avLst/>
          </a:prstGeom>
          <a:solidFill>
            <a:srgbClr val="FF33C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432" tIns="45716" rIns="91432" bIns="45716" spcCol="0" rtlCol="0" anchor="ctr"/>
          <a:lstStyle/>
          <a:p>
            <a:pPr algn="ctr" defTabSz="914400"/>
            <a:endParaRPr lang="en-US" sz="1800" kern="0">
              <a:solidFill>
                <a:sysClr val="window" lastClr="FFFFFF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91432" y="927740"/>
            <a:ext cx="8761134" cy="3947192"/>
          </a:xfrm>
          <a:prstGeom prst="rect">
            <a:avLst/>
          </a:prstGeom>
          <a:noFill/>
          <a:ln w="12700">
            <a:noFill/>
          </a:ln>
        </p:spPr>
        <p:txBody>
          <a:bodyPr wrap="square" lIns="68537" tIns="34269" rIns="68537" bIns="34269" rtlCol="0">
            <a:spAutoFit/>
          </a:bodyPr>
          <a:lstStyle/>
          <a:p>
            <a:r>
              <a:rPr lang="th-TH" sz="3200" b="1" dirty="0">
                <a:solidFill>
                  <a:srgbClr val="0000CC"/>
                </a:solidFill>
                <a:latin typeface="Angsana New" pitchFamily="18" charset="-34"/>
                <a:cs typeface="Angsana New" pitchFamily="18" charset="-34"/>
              </a:rPr>
              <a:t>หมวด 4 การจัดระบบบริการครอบคลุมประเภทและประชากรทุกกลุ่มวัย</a:t>
            </a:r>
          </a:p>
          <a:p>
            <a:pPr lvl="2"/>
            <a:r>
              <a:rPr lang="th-TH" sz="2000" b="1" dirty="0">
                <a:latin typeface="Angsana New" pitchFamily="18" charset="-34"/>
                <a:cs typeface="Angsana New" pitchFamily="18" charset="-34"/>
              </a:rPr>
              <a:t>4.1 จัดบริการตามสภาพปัญหาสำคัญของพื้นที่ ( </a:t>
            </a:r>
            <a:r>
              <a:rPr lang="en-US" sz="2000" b="1" dirty="0">
                <a:latin typeface="Angsana New" pitchFamily="18" charset="-34"/>
                <a:cs typeface="Angsana New" pitchFamily="18" charset="-34"/>
              </a:rPr>
              <a:t>OTOP )</a:t>
            </a:r>
          </a:p>
          <a:p>
            <a:pPr lvl="2"/>
            <a:r>
              <a:rPr lang="en-US" sz="2000" b="1" dirty="0">
                <a:latin typeface="Angsana New" pitchFamily="18" charset="-34"/>
                <a:cs typeface="Angsana New" pitchFamily="18" charset="-34"/>
              </a:rPr>
              <a:t>4.2 </a:t>
            </a:r>
            <a:r>
              <a:rPr lang="th-TH" sz="2000" b="1" dirty="0">
                <a:latin typeface="Angsana New" pitchFamily="18" charset="-34"/>
                <a:cs typeface="Angsana New" pitchFamily="18" charset="-34"/>
              </a:rPr>
              <a:t>การบริการในสถานบริการ (บทบาทเจ้าหน้าที่)</a:t>
            </a:r>
          </a:p>
          <a:p>
            <a:pPr lvl="3"/>
            <a:r>
              <a:rPr lang="th-TH" sz="2000" b="1" dirty="0">
                <a:latin typeface="Angsana New" pitchFamily="18" charset="-34"/>
                <a:cs typeface="Angsana New" pitchFamily="18" charset="-34"/>
              </a:rPr>
              <a:t>4.2.1 </a:t>
            </a:r>
            <a:r>
              <a:rPr lang="en-US" sz="2000" b="1" dirty="0">
                <a:latin typeface="Angsana New" pitchFamily="18" charset="-34"/>
                <a:cs typeface="Angsana New" pitchFamily="18" charset="-34"/>
              </a:rPr>
              <a:t>OPD</a:t>
            </a:r>
          </a:p>
          <a:p>
            <a:pPr lvl="3"/>
            <a:r>
              <a:rPr lang="en-US" sz="2000" b="1" dirty="0">
                <a:latin typeface="Angsana New" pitchFamily="18" charset="-34"/>
                <a:cs typeface="Angsana New" pitchFamily="18" charset="-34"/>
              </a:rPr>
              <a:t>4.2.2 ER</a:t>
            </a:r>
          </a:p>
          <a:p>
            <a:pPr lvl="3"/>
            <a:r>
              <a:rPr lang="en-US" sz="2000" b="1" dirty="0">
                <a:latin typeface="Angsana New" pitchFamily="18" charset="-34"/>
                <a:cs typeface="Angsana New" pitchFamily="18" charset="-34"/>
              </a:rPr>
              <a:t>4.2.3 ANC</a:t>
            </a:r>
          </a:p>
          <a:p>
            <a:pPr lvl="3"/>
            <a:r>
              <a:rPr lang="en-US" sz="2000" b="1" dirty="0">
                <a:latin typeface="Angsana New" pitchFamily="18" charset="-34"/>
                <a:cs typeface="Angsana New" pitchFamily="18" charset="-34"/>
              </a:rPr>
              <a:t>4.2.4 WCC</a:t>
            </a:r>
          </a:p>
          <a:p>
            <a:pPr lvl="3"/>
            <a:r>
              <a:rPr lang="en-US" sz="2000" b="1" dirty="0">
                <a:latin typeface="Angsana New" pitchFamily="18" charset="-34"/>
                <a:cs typeface="Angsana New" pitchFamily="18" charset="-34"/>
              </a:rPr>
              <a:t>4.2.5 NCD</a:t>
            </a:r>
          </a:p>
          <a:p>
            <a:pPr lvl="3"/>
            <a:r>
              <a:rPr lang="en-US" sz="2000" b="1" dirty="0">
                <a:latin typeface="Angsana New" pitchFamily="18" charset="-34"/>
                <a:cs typeface="Angsana New" pitchFamily="18" charset="-34"/>
              </a:rPr>
              <a:t>4.2.6  </a:t>
            </a:r>
            <a:r>
              <a:rPr lang="th-TH" sz="2000" b="1" dirty="0">
                <a:latin typeface="Angsana New" pitchFamily="18" charset="-34"/>
                <a:cs typeface="Angsana New" pitchFamily="18" charset="-34"/>
              </a:rPr>
              <a:t>ทันตก</a:t>
            </a:r>
            <a:r>
              <a:rPr lang="th-TH" sz="2000" b="1" dirty="0" err="1">
                <a:latin typeface="Angsana New" pitchFamily="18" charset="-34"/>
                <a:cs typeface="Angsana New" pitchFamily="18" charset="-34"/>
              </a:rPr>
              <a:t>รรม</a:t>
            </a:r>
            <a:endParaRPr lang="th-TH" sz="2000" b="1" dirty="0">
              <a:latin typeface="Angsana New" pitchFamily="18" charset="-34"/>
              <a:cs typeface="Angsana New" pitchFamily="18" charset="-34"/>
            </a:endParaRPr>
          </a:p>
          <a:p>
            <a:pPr lvl="2"/>
            <a:r>
              <a:rPr lang="en-US" sz="2000" b="1" dirty="0" smtClean="0">
                <a:latin typeface="Angsana New" pitchFamily="18" charset="-34"/>
                <a:cs typeface="Angsana New" pitchFamily="18" charset="-34"/>
              </a:rPr>
              <a:t>4.3 </a:t>
            </a:r>
            <a:r>
              <a:rPr lang="th-TH" sz="2000" b="1" dirty="0">
                <a:latin typeface="Angsana New" pitchFamily="18" charset="-34"/>
                <a:cs typeface="Angsana New" pitchFamily="18" charset="-34"/>
              </a:rPr>
              <a:t>การบริการในชุมชน</a:t>
            </a:r>
          </a:p>
          <a:p>
            <a:pPr lvl="3"/>
            <a:r>
              <a:rPr lang="th-TH" sz="2000" b="1" dirty="0">
                <a:latin typeface="Angsana New" pitchFamily="18" charset="-34"/>
                <a:cs typeface="Angsana New" pitchFamily="18" charset="-34"/>
              </a:rPr>
              <a:t>4.3.1 </a:t>
            </a:r>
            <a:r>
              <a:rPr lang="en-US" sz="2000" b="1" dirty="0">
                <a:latin typeface="Angsana New" pitchFamily="18" charset="-34"/>
                <a:cs typeface="Angsana New" pitchFamily="18" charset="-34"/>
              </a:rPr>
              <a:t>COC : LTC  (4 </a:t>
            </a:r>
            <a:r>
              <a:rPr lang="th-TH" sz="2000" b="1" dirty="0">
                <a:latin typeface="Angsana New" pitchFamily="18" charset="-34"/>
                <a:cs typeface="Angsana New" pitchFamily="18" charset="-34"/>
              </a:rPr>
              <a:t>กลุ่มเป้าหมาย)  </a:t>
            </a:r>
          </a:p>
          <a:p>
            <a:pPr lvl="3"/>
            <a:r>
              <a:rPr lang="th-TH" sz="2000" b="1" dirty="0">
                <a:latin typeface="Angsana New" pitchFamily="18" charset="-34"/>
                <a:cs typeface="Angsana New" pitchFamily="18" charset="-34"/>
              </a:rPr>
              <a:t>4.3.2 การควบคุมและป้องกันโรค (</a:t>
            </a:r>
            <a:r>
              <a:rPr lang="en-US" sz="2000" b="1" dirty="0">
                <a:latin typeface="Angsana New" pitchFamily="18" charset="-34"/>
                <a:cs typeface="Angsana New" pitchFamily="18" charset="-34"/>
              </a:rPr>
              <a:t>SRRT</a:t>
            </a:r>
            <a:r>
              <a:rPr lang="en-US" sz="2000" b="1" dirty="0" smtClean="0">
                <a:latin typeface="Angsana New" pitchFamily="18" charset="-34"/>
                <a:cs typeface="Angsana New" pitchFamily="18" charset="-34"/>
              </a:rPr>
              <a:t>)</a:t>
            </a:r>
            <a:endParaRPr lang="en-US" sz="2000" b="1" dirty="0">
              <a:latin typeface="Angsana New" pitchFamily="18" charset="-34"/>
              <a:cs typeface="Angsana New" pitchFamily="18" charset="-34"/>
            </a:endParaRP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30"/>
          <a:stretch>
            <a:fillRect/>
          </a:stretch>
        </p:blipFill>
        <p:spPr bwMode="auto">
          <a:xfrm>
            <a:off x="7794023" y="0"/>
            <a:ext cx="1349981" cy="571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สี่เหลี่ยมผืนผ้า 7"/>
          <p:cNvSpPr/>
          <p:nvPr/>
        </p:nvSpPr>
        <p:spPr>
          <a:xfrm>
            <a:off x="1190846" y="56764"/>
            <a:ext cx="6603171" cy="623248"/>
          </a:xfrm>
          <a:prstGeom prst="rect">
            <a:avLst/>
          </a:prstGeom>
          <a:noFill/>
          <a:ln w="6350" cap="flat" cmpd="sng" algn="ctr">
            <a:noFill/>
            <a:prstDash val="solid"/>
            <a:miter lim="800000"/>
          </a:ln>
          <a:effectLst/>
        </p:spPr>
        <p:txBody>
          <a:bodyPr wrap="square" lIns="68574" tIns="34289" rIns="68574" bIns="34289">
            <a:spAutoFit/>
          </a:bodyPr>
          <a:lstStyle/>
          <a:p>
            <a:pPr algn="ctr" defTabSz="914400"/>
            <a:r>
              <a:rPr lang="th-TH" sz="3600" b="1" kern="0" dirty="0">
                <a:solidFill>
                  <a:sysClr val="windowText" lastClr="000000"/>
                </a:solidFill>
                <a:latin typeface="Angsana New" pitchFamily="18" charset="-34"/>
                <a:cs typeface="Angsana New" pitchFamily="18" charset="-34"/>
              </a:rPr>
              <a:t>ส่วนที่ 4 บริการดี</a:t>
            </a:r>
          </a:p>
        </p:txBody>
      </p:sp>
    </p:spTree>
    <p:extLst>
      <p:ext uri="{BB962C8B-B14F-4D97-AF65-F5344CB8AC3E}">
        <p14:creationId xmlns:p14="http://schemas.microsoft.com/office/powerpoint/2010/main" val="3598523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สี่เหลี่ยมผืนผ้า 6"/>
          <p:cNvSpPr/>
          <p:nvPr/>
        </p:nvSpPr>
        <p:spPr>
          <a:xfrm>
            <a:off x="0" y="0"/>
            <a:ext cx="9143999" cy="563526"/>
          </a:xfrm>
          <a:prstGeom prst="rect">
            <a:avLst/>
          </a:prstGeom>
          <a:solidFill>
            <a:srgbClr val="FF33C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432" tIns="45716" rIns="91432" bIns="45716" spcCol="0" rtlCol="0" anchor="ctr"/>
          <a:lstStyle/>
          <a:p>
            <a:pPr algn="ctr" defTabSz="914400"/>
            <a:endParaRPr lang="en-US" sz="1800" kern="0">
              <a:solidFill>
                <a:sysClr val="window" lastClr="FFFFFF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2" name="สี่เหลี่ยมผืนผ้า 1"/>
          <p:cNvSpPr/>
          <p:nvPr/>
        </p:nvSpPr>
        <p:spPr>
          <a:xfrm>
            <a:off x="250258" y="1160335"/>
            <a:ext cx="4013734" cy="400047"/>
          </a:xfrm>
          <a:prstGeom prst="rect">
            <a:avLst/>
          </a:prstGeom>
        </p:spPr>
        <p:txBody>
          <a:bodyPr wrap="square" lIns="91377" tIns="45689" rIns="91377" bIns="45689">
            <a:spAutoFit/>
          </a:bodyPr>
          <a:lstStyle/>
          <a:p>
            <a:r>
              <a:rPr lang="th-TH" sz="2000" b="1" dirty="0">
                <a:solidFill>
                  <a:srgbClr val="0000CC"/>
                </a:solidFill>
                <a:latin typeface="Angsana New" pitchFamily="18" charset="-34"/>
                <a:cs typeface="Angsana New" pitchFamily="18" charset="-34"/>
                <a:hlinkClick r:id="rId2" action="ppaction://hlinkfile"/>
              </a:rPr>
              <a:t>4.1 จัดบริการตามสภาพปัญหาสำคัญของพื้นที่ ( </a:t>
            </a:r>
            <a:r>
              <a:rPr lang="en-US" sz="2000" b="1" dirty="0">
                <a:solidFill>
                  <a:srgbClr val="0000CC"/>
                </a:solidFill>
                <a:latin typeface="Angsana New" pitchFamily="18" charset="-34"/>
                <a:cs typeface="Angsana New" pitchFamily="18" charset="-34"/>
                <a:hlinkClick r:id="rId2" action="ppaction://hlinkfile"/>
              </a:rPr>
              <a:t>OTOP </a:t>
            </a:r>
            <a:r>
              <a:rPr lang="en-US" sz="2000" b="1" dirty="0" smtClean="0">
                <a:solidFill>
                  <a:srgbClr val="0000CC"/>
                </a:solidFill>
                <a:latin typeface="Angsana New" pitchFamily="18" charset="-34"/>
                <a:cs typeface="Angsana New" pitchFamily="18" charset="-34"/>
                <a:hlinkClick r:id="rId2" action="ppaction://hlinkfile"/>
              </a:rPr>
              <a:t>)</a:t>
            </a:r>
            <a:endParaRPr lang="en-US" sz="2000" b="1" dirty="0">
              <a:solidFill>
                <a:srgbClr val="0000CC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4" name="สี่เหลี่ยมผืนผ้า 3"/>
          <p:cNvSpPr/>
          <p:nvPr/>
        </p:nvSpPr>
        <p:spPr>
          <a:xfrm>
            <a:off x="250258" y="2340107"/>
            <a:ext cx="4013734" cy="1015600"/>
          </a:xfrm>
          <a:prstGeom prst="rect">
            <a:avLst/>
          </a:prstGeom>
        </p:spPr>
        <p:txBody>
          <a:bodyPr wrap="square" lIns="91377" tIns="45689" rIns="91377" bIns="45689">
            <a:spAutoFit/>
          </a:bodyPr>
          <a:lstStyle/>
          <a:p>
            <a:r>
              <a:rPr lang="th-TH" sz="2000" b="1" dirty="0" smtClean="0">
                <a:latin typeface="Angsana New" pitchFamily="18" charset="-34"/>
                <a:cs typeface="Angsana New" pitchFamily="18" charset="-34"/>
              </a:rPr>
              <a:t> </a:t>
            </a:r>
            <a:r>
              <a:rPr lang="th-TH" sz="2000" b="1" dirty="0">
                <a:solidFill>
                  <a:srgbClr val="0000CC"/>
                </a:solidFill>
                <a:latin typeface="Angsana New" pitchFamily="18" charset="-34"/>
                <a:cs typeface="Angsana New" pitchFamily="18" charset="-34"/>
              </a:rPr>
              <a:t>4.3 การบริการในชุมชน</a:t>
            </a:r>
          </a:p>
          <a:p>
            <a:pPr lvl="1"/>
            <a:r>
              <a:rPr lang="en-US" sz="2000" dirty="0" smtClean="0">
                <a:latin typeface="Angsana New" pitchFamily="18" charset="-34"/>
                <a:cs typeface="Angsana New" pitchFamily="18" charset="-34"/>
                <a:hlinkClick r:id="rId3" action="ppaction://hlinkfile"/>
              </a:rPr>
              <a:t>4.3.1 </a:t>
            </a:r>
            <a:r>
              <a:rPr lang="en-US" sz="2000" dirty="0">
                <a:latin typeface="Angsana New" pitchFamily="18" charset="-34"/>
                <a:cs typeface="Angsana New" pitchFamily="18" charset="-34"/>
                <a:hlinkClick r:id="rId3" action="ppaction://hlinkfile"/>
              </a:rPr>
              <a:t>COC : LTC  (4 </a:t>
            </a:r>
            <a:r>
              <a:rPr lang="th-TH" sz="2000" dirty="0">
                <a:latin typeface="Angsana New" pitchFamily="18" charset="-34"/>
                <a:cs typeface="Angsana New" pitchFamily="18" charset="-34"/>
                <a:hlinkClick r:id="rId3" action="ppaction://hlinkfile"/>
              </a:rPr>
              <a:t>กลุ่มเป้าหมาย)  </a:t>
            </a:r>
            <a:endParaRPr lang="th-TH" sz="2000" dirty="0">
              <a:latin typeface="Angsana New" pitchFamily="18" charset="-34"/>
              <a:cs typeface="Angsana New" pitchFamily="18" charset="-34"/>
            </a:endParaRPr>
          </a:p>
          <a:p>
            <a:pPr lvl="1"/>
            <a:r>
              <a:rPr lang="th-TH" sz="2000" dirty="0">
                <a:latin typeface="Angsana New" pitchFamily="18" charset="-34"/>
                <a:cs typeface="Angsana New" pitchFamily="18" charset="-34"/>
              </a:rPr>
              <a:t>4.3.2 การควบคุมและป้องกันโรค (</a:t>
            </a:r>
            <a:r>
              <a:rPr lang="en-US" sz="2000" dirty="0">
                <a:latin typeface="Angsana New" pitchFamily="18" charset="-34"/>
                <a:cs typeface="Angsana New" pitchFamily="18" charset="-34"/>
              </a:rPr>
              <a:t>SRRT)</a:t>
            </a:r>
          </a:p>
        </p:txBody>
      </p:sp>
      <p:sp>
        <p:nvSpPr>
          <p:cNvPr id="5" name="สี่เหลี่ยมผืนผ้า 4"/>
          <p:cNvSpPr/>
          <p:nvPr/>
        </p:nvSpPr>
        <p:spPr>
          <a:xfrm>
            <a:off x="5322773" y="1160335"/>
            <a:ext cx="3647973" cy="2015874"/>
          </a:xfrm>
          <a:prstGeom prst="rect">
            <a:avLst/>
          </a:prstGeom>
        </p:spPr>
        <p:txBody>
          <a:bodyPr wrap="square" lIns="91377" tIns="45689" rIns="91377" bIns="45689">
            <a:spAutoFit/>
          </a:bodyPr>
          <a:lstStyle/>
          <a:p>
            <a:r>
              <a:rPr lang="th-TH" sz="2000" b="1" dirty="0">
                <a:solidFill>
                  <a:srgbClr val="0000CC"/>
                </a:solidFill>
                <a:latin typeface="Angsana New" pitchFamily="18" charset="-34"/>
                <a:cs typeface="Angsana New" pitchFamily="18" charset="-34"/>
              </a:rPr>
              <a:t>4.2 การบริการในสถานบริการ (บทบาทเจ้าหน้าที่)</a:t>
            </a:r>
          </a:p>
          <a:p>
            <a:pPr lvl="1"/>
            <a:r>
              <a:rPr lang="en-US" dirty="0">
                <a:latin typeface="Angsana New" pitchFamily="18" charset="-34"/>
                <a:cs typeface="Angsana New" pitchFamily="18" charset="-34"/>
                <a:hlinkClick r:id="rId4" action="ppaction://hlinkfile"/>
              </a:rPr>
              <a:t>4.2.1 </a:t>
            </a:r>
            <a:r>
              <a:rPr lang="en-US" dirty="0" smtClean="0">
                <a:latin typeface="Angsana New" pitchFamily="18" charset="-34"/>
                <a:cs typeface="Angsana New" pitchFamily="18" charset="-34"/>
                <a:hlinkClick r:id="rId4" action="ppaction://hlinkfile"/>
              </a:rPr>
              <a:t>OPD </a:t>
            </a:r>
            <a:r>
              <a:rPr lang="en-US" dirty="0">
                <a:latin typeface="Angsana New" pitchFamily="18" charset="-34"/>
                <a:cs typeface="Angsana New" pitchFamily="18" charset="-34"/>
                <a:hlinkClick r:id="rId4" action="ppaction://hlinkfile"/>
              </a:rPr>
              <a:t>+ 4.2.5 </a:t>
            </a:r>
            <a:r>
              <a:rPr lang="en-US" dirty="0" smtClean="0">
                <a:latin typeface="Angsana New" pitchFamily="18" charset="-34"/>
                <a:cs typeface="Angsana New" pitchFamily="18" charset="-34"/>
                <a:hlinkClick r:id="rId4" action="ppaction://hlinkfile"/>
              </a:rPr>
              <a:t>NCD</a:t>
            </a:r>
            <a:endParaRPr lang="en-US" dirty="0">
              <a:latin typeface="Angsana New" pitchFamily="18" charset="-34"/>
              <a:cs typeface="Angsana New" pitchFamily="18" charset="-34"/>
            </a:endParaRPr>
          </a:p>
          <a:p>
            <a:pPr lvl="1"/>
            <a:r>
              <a:rPr lang="en-US" dirty="0">
                <a:latin typeface="Angsana New" pitchFamily="18" charset="-34"/>
                <a:cs typeface="Angsana New" pitchFamily="18" charset="-34"/>
                <a:hlinkClick r:id="rId5" action="ppaction://hlinkfile"/>
              </a:rPr>
              <a:t>4.2.2 ER</a:t>
            </a:r>
            <a:endParaRPr lang="en-US" dirty="0">
              <a:latin typeface="Angsana New" pitchFamily="18" charset="-34"/>
              <a:cs typeface="Angsana New" pitchFamily="18" charset="-34"/>
            </a:endParaRPr>
          </a:p>
          <a:p>
            <a:pPr lvl="1"/>
            <a:r>
              <a:rPr lang="en-US" dirty="0">
                <a:latin typeface="Angsana New" pitchFamily="18" charset="-34"/>
                <a:cs typeface="Angsana New" pitchFamily="18" charset="-34"/>
                <a:hlinkClick r:id="rId6" action="ppaction://hlinkfile"/>
              </a:rPr>
              <a:t>4.2.3 ANC</a:t>
            </a:r>
            <a:endParaRPr lang="en-US" dirty="0">
              <a:latin typeface="Angsana New" pitchFamily="18" charset="-34"/>
              <a:cs typeface="Angsana New" pitchFamily="18" charset="-34"/>
            </a:endParaRPr>
          </a:p>
          <a:p>
            <a:pPr lvl="1"/>
            <a:r>
              <a:rPr lang="en-US" dirty="0">
                <a:latin typeface="Angsana New" pitchFamily="18" charset="-34"/>
                <a:cs typeface="Angsana New" pitchFamily="18" charset="-34"/>
                <a:hlinkClick r:id="rId7" action="ppaction://hlinkfile"/>
              </a:rPr>
              <a:t>4.2.4 WCC</a:t>
            </a:r>
            <a:endParaRPr lang="en-US" dirty="0">
              <a:latin typeface="Angsana New" pitchFamily="18" charset="-34"/>
              <a:cs typeface="Angsana New" pitchFamily="18" charset="-34"/>
            </a:endParaRPr>
          </a:p>
          <a:p>
            <a:pPr lvl="1"/>
            <a:r>
              <a:rPr lang="en-US" dirty="0" smtClean="0">
                <a:latin typeface="Angsana New" pitchFamily="18" charset="-34"/>
                <a:cs typeface="Angsana New" pitchFamily="18" charset="-34"/>
                <a:hlinkClick r:id="rId8" action="ppaction://hlinkfile"/>
              </a:rPr>
              <a:t>4.2.6  </a:t>
            </a:r>
            <a:r>
              <a:rPr lang="th-TH" dirty="0">
                <a:latin typeface="Angsana New" pitchFamily="18" charset="-34"/>
                <a:cs typeface="Angsana New" pitchFamily="18" charset="-34"/>
                <a:hlinkClick r:id="rId8" action="ppaction://hlinkfile"/>
              </a:rPr>
              <a:t>ทันตก</a:t>
            </a:r>
            <a:r>
              <a:rPr lang="th-TH" dirty="0" err="1">
                <a:latin typeface="Angsana New" pitchFamily="18" charset="-34"/>
                <a:cs typeface="Angsana New" pitchFamily="18" charset="-34"/>
                <a:hlinkClick r:id="rId8" action="ppaction://hlinkfile"/>
              </a:rPr>
              <a:t>รรม</a:t>
            </a:r>
            <a:endParaRPr lang="th-TH" dirty="0">
              <a:latin typeface="Angsana New" pitchFamily="18" charset="-34"/>
              <a:cs typeface="Angsana New" pitchFamily="18" charset="-34"/>
            </a:endParaRP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30"/>
          <a:stretch>
            <a:fillRect/>
          </a:stretch>
        </p:blipFill>
        <p:spPr bwMode="auto">
          <a:xfrm>
            <a:off x="7794023" y="0"/>
            <a:ext cx="1349981" cy="571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สี่เหลี่ยมผืนผ้า 7"/>
          <p:cNvSpPr/>
          <p:nvPr/>
        </p:nvSpPr>
        <p:spPr>
          <a:xfrm>
            <a:off x="1190846" y="-29861"/>
            <a:ext cx="6603171" cy="623248"/>
          </a:xfrm>
          <a:prstGeom prst="rect">
            <a:avLst/>
          </a:prstGeom>
          <a:noFill/>
          <a:ln w="6350" cap="flat" cmpd="sng" algn="ctr">
            <a:noFill/>
            <a:prstDash val="solid"/>
            <a:miter lim="800000"/>
          </a:ln>
          <a:effectLst/>
        </p:spPr>
        <p:txBody>
          <a:bodyPr wrap="square" lIns="68574" tIns="34289" rIns="68574" bIns="34289">
            <a:spAutoFit/>
          </a:bodyPr>
          <a:lstStyle/>
          <a:p>
            <a:pPr algn="ctr" defTabSz="914400"/>
            <a:r>
              <a:rPr lang="th-TH" sz="3600" b="1" kern="0" dirty="0">
                <a:solidFill>
                  <a:sysClr val="windowText" lastClr="000000"/>
                </a:solidFill>
                <a:latin typeface="Angsana New" pitchFamily="18" charset="-34"/>
                <a:cs typeface="Angsana New" pitchFamily="18" charset="-34"/>
              </a:rPr>
              <a:t>ศึกษาเกณฑ์</a:t>
            </a:r>
          </a:p>
        </p:txBody>
      </p:sp>
      <p:sp>
        <p:nvSpPr>
          <p:cNvPr id="3" name="สี่เหลี่ยมผืนผ้า 2"/>
          <p:cNvSpPr/>
          <p:nvPr/>
        </p:nvSpPr>
        <p:spPr>
          <a:xfrm>
            <a:off x="250258" y="704971"/>
            <a:ext cx="8720488" cy="41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b="1" dirty="0">
                <a:solidFill>
                  <a:srgbClr val="0000CC"/>
                </a:solidFill>
                <a:latin typeface="Angsana New" pitchFamily="18" charset="-34"/>
                <a:cs typeface="Angsana New" pitchFamily="18" charset="-34"/>
                <a:hlinkClick r:id="rId2" action="ppaction://hlinkfile"/>
              </a:rPr>
              <a:t>หมวด 4 การจัดระบบบริการครอบคลุมประเภทและประชากรทุกกลุ่ม</a:t>
            </a:r>
            <a:r>
              <a:rPr lang="th-TH" b="1" dirty="0" smtClean="0">
                <a:solidFill>
                  <a:srgbClr val="0000CC"/>
                </a:solidFill>
                <a:latin typeface="Angsana New" pitchFamily="18" charset="-34"/>
                <a:cs typeface="Angsana New" pitchFamily="18" charset="-34"/>
                <a:hlinkClick r:id="rId2" action="ppaction://hlinkfile"/>
              </a:rPr>
              <a:t>วัย</a:t>
            </a:r>
            <a:endParaRPr lang="th-TH" b="1" dirty="0">
              <a:solidFill>
                <a:srgbClr val="0000CC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9" name="สี่เหลี่ยมผืนผ้า 8"/>
          <p:cNvSpPr/>
          <p:nvPr/>
        </p:nvSpPr>
        <p:spPr>
          <a:xfrm>
            <a:off x="394636" y="3714978"/>
            <a:ext cx="608789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h-TH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ประเด็น : </a:t>
            </a:r>
            <a:r>
              <a:rPr lang="th-TH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  <a:hlinkClick r:id="rId10" action="ppaction://hlinkfile"/>
              </a:rPr>
              <a:t>การบันทึกและใช้ประโยชน์ </a:t>
            </a:r>
            <a:r>
              <a:rPr lang="en-US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  <a:hlinkClick r:id="rId10" action="ppaction://hlinkfile"/>
              </a:rPr>
              <a:t>Family folder</a:t>
            </a:r>
            <a:endParaRPr lang="en-US" dirty="0">
              <a:solidFill>
                <a:prstClr val="black"/>
              </a:solidFill>
              <a:latin typeface="Angsana New" pitchFamily="18" charset="-34"/>
              <a:cs typeface="Angsana New" pitchFamily="18" charset="-34"/>
            </a:endParaRPr>
          </a:p>
          <a:p>
            <a:r>
              <a:rPr lang="th-TH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ประเด็น : </a:t>
            </a:r>
            <a:r>
              <a:rPr lang="th-TH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  <a:hlinkClick r:id="rId11" action="ppaction://hlinkfile"/>
              </a:rPr>
              <a:t>การลงข้อมูลเวชระเบียน (</a:t>
            </a:r>
            <a:r>
              <a:rPr lang="en-US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  <a:hlinkClick r:id="rId11" action="ppaction://hlinkfile"/>
              </a:rPr>
              <a:t>Electronic file) </a:t>
            </a:r>
            <a:r>
              <a:rPr lang="th-TH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  <a:hlinkClick r:id="rId11" action="ppaction://hlinkfile"/>
              </a:rPr>
              <a:t>ที่ให้บริการ</a:t>
            </a:r>
            <a:endParaRPr lang="th-TH" dirty="0">
              <a:solidFill>
                <a:prstClr val="black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0" name="สี่เหลี่ยมผืนผ้า 9"/>
          <p:cNvSpPr/>
          <p:nvPr/>
        </p:nvSpPr>
        <p:spPr>
          <a:xfrm>
            <a:off x="6783936" y="3717829"/>
            <a:ext cx="168507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h-TH" sz="54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ngsana New" pitchFamily="18" charset="-34"/>
                <a:cs typeface="Angsana New" pitchFamily="18" charset="-34"/>
                <a:hlinkClick r:id="rId12" action="ppaction://hlinkfile"/>
              </a:rPr>
              <a:t>หมวด </a:t>
            </a:r>
            <a:r>
              <a:rPr lang="en-US" sz="54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ngsana New" pitchFamily="18" charset="-34"/>
                <a:cs typeface="Angsana New" pitchFamily="18" charset="-34"/>
                <a:hlinkClick r:id="rId12" action="ppaction://hlinkfile"/>
              </a:rPr>
              <a:t>4</a:t>
            </a:r>
            <a:endParaRPr lang="th-TH" sz="5400" b="1" cap="none" spc="0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ngsana New" pitchFamily="18" charset="-34"/>
              <a:cs typeface="Angsana New" pitchFamily="18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1855875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สี่เหลี่ยมผืนผ้า 12"/>
          <p:cNvSpPr/>
          <p:nvPr/>
        </p:nvSpPr>
        <p:spPr>
          <a:xfrm>
            <a:off x="0" y="0"/>
            <a:ext cx="9143999" cy="563526"/>
          </a:xfrm>
          <a:prstGeom prst="rect">
            <a:avLst/>
          </a:prstGeom>
          <a:solidFill>
            <a:srgbClr val="FF33C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432" tIns="45716" rIns="91432" bIns="45716" spcCol="0" rtlCol="0" anchor="ctr"/>
          <a:lstStyle/>
          <a:p>
            <a:pPr algn="ctr" defTabSz="914400"/>
            <a:endParaRPr lang="en-US" sz="1800" kern="0">
              <a:solidFill>
                <a:sysClr val="window" lastClr="FFFFFF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4" name="ลูกศรขวา 2"/>
          <p:cNvSpPr/>
          <p:nvPr/>
        </p:nvSpPr>
        <p:spPr>
          <a:xfrm>
            <a:off x="179512" y="919792"/>
            <a:ext cx="3672408" cy="2592288"/>
          </a:xfrm>
          <a:prstGeom prst="rightArrow">
            <a:avLst/>
          </a:prstGeom>
          <a:solidFill>
            <a:srgbClr val="FFFF00"/>
          </a:solidFill>
          <a:ln w="57150"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37" tIns="34269" rIns="68537" bIns="34269" rtlCol="0" anchor="ctr"/>
          <a:lstStyle/>
          <a:p>
            <a:pPr algn="ctr"/>
            <a:r>
              <a:rPr lang="th-TH" sz="2800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0000CC"/>
                </a:solidFill>
                <a:latin typeface="Angsana New" pitchFamily="18" charset="-34"/>
                <a:cs typeface="Angsana New" pitchFamily="18" charset="-34"/>
              </a:rPr>
              <a:t>รูปแบบการประเมิน</a:t>
            </a:r>
            <a:r>
              <a:rPr lang="en-US" sz="2800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0000CC"/>
                </a:solidFill>
                <a:latin typeface="Angsana New" pitchFamily="18" charset="-34"/>
                <a:cs typeface="Angsana New" pitchFamily="18" charset="-34"/>
              </a:rPr>
              <a:t>             </a:t>
            </a:r>
            <a:r>
              <a:rPr lang="th-TH" sz="2800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0000CC"/>
                </a:solidFill>
                <a:latin typeface="Angsana New" pitchFamily="18" charset="-34"/>
                <a:cs typeface="Angsana New" pitchFamily="18" charset="-34"/>
              </a:rPr>
              <a:t>เยี่ยมเสริมพลังที่พึงประสงค์</a:t>
            </a:r>
          </a:p>
        </p:txBody>
      </p:sp>
      <p:sp>
        <p:nvSpPr>
          <p:cNvPr id="6" name="สี่เหลี่ยมผืนผ้า 5"/>
          <p:cNvSpPr/>
          <p:nvPr/>
        </p:nvSpPr>
        <p:spPr>
          <a:xfrm>
            <a:off x="4355977" y="1232799"/>
            <a:ext cx="4608512" cy="500095"/>
          </a:xfrm>
          <a:prstGeom prst="rect">
            <a:avLst/>
          </a:prstGeom>
          <a:solidFill>
            <a:srgbClr val="0000CC"/>
          </a:solidFill>
          <a:ln>
            <a:noFill/>
          </a:ln>
        </p:spPr>
        <p:txBody>
          <a:bodyPr wrap="square" lIns="68537" tIns="34269" rIns="68537" bIns="34269">
            <a:spAutoFit/>
          </a:bodyPr>
          <a:lstStyle/>
          <a:p>
            <a:pPr marL="456881" indent="-456881">
              <a:buFont typeface="Wingdings" pitchFamily="2" charset="2"/>
              <a:buChar char="Ø"/>
            </a:pPr>
            <a:r>
              <a:rPr lang="th-TH" sz="2800" b="1" dirty="0">
                <a:solidFill>
                  <a:prstClr val="white"/>
                </a:solidFill>
                <a:latin typeface="Angsana New" pitchFamily="18" charset="-34"/>
                <a:cs typeface="Angsana New" pitchFamily="18" charset="-34"/>
              </a:rPr>
              <a:t>เป็นธรรมชาติและเป็นกันเอง</a:t>
            </a:r>
            <a:endParaRPr lang="en-US" sz="2800" b="1" dirty="0">
              <a:solidFill>
                <a:prstClr val="white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7" name="สี่เหลี่ยมผืนผ้า 6"/>
          <p:cNvSpPr/>
          <p:nvPr/>
        </p:nvSpPr>
        <p:spPr>
          <a:xfrm>
            <a:off x="4355635" y="1920956"/>
            <a:ext cx="4608512" cy="500095"/>
          </a:xfrm>
          <a:prstGeom prst="rect">
            <a:avLst/>
          </a:prstGeom>
          <a:solidFill>
            <a:srgbClr val="006600"/>
          </a:solidFill>
          <a:ln>
            <a:noFill/>
          </a:ln>
        </p:spPr>
        <p:txBody>
          <a:bodyPr wrap="square" lIns="68537" tIns="34269" rIns="68537" bIns="34269">
            <a:spAutoFit/>
          </a:bodyPr>
          <a:lstStyle/>
          <a:p>
            <a:pPr marL="456881" indent="-456881">
              <a:buFont typeface="Wingdings" pitchFamily="2" charset="2"/>
              <a:buChar char="Ø"/>
            </a:pPr>
            <a:r>
              <a:rPr lang="th-TH" sz="2800" b="1" dirty="0">
                <a:solidFill>
                  <a:prstClr val="white"/>
                </a:solidFill>
                <a:latin typeface="Angsana New" pitchFamily="18" charset="-34"/>
                <a:cs typeface="Angsana New" pitchFamily="18" charset="-34"/>
              </a:rPr>
              <a:t>รับฟังด้วยความตั้งใจ</a:t>
            </a:r>
            <a:endParaRPr lang="en-US" sz="2800" b="1" dirty="0">
              <a:solidFill>
                <a:prstClr val="white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8" name="สี่เหลี่ยมผืนผ้า 7"/>
          <p:cNvSpPr/>
          <p:nvPr/>
        </p:nvSpPr>
        <p:spPr>
          <a:xfrm>
            <a:off x="4355977" y="2610306"/>
            <a:ext cx="4608512" cy="500095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txBody>
          <a:bodyPr wrap="square" lIns="68537" tIns="34269" rIns="68537" bIns="34269">
            <a:spAutoFit/>
          </a:bodyPr>
          <a:lstStyle/>
          <a:p>
            <a:pPr marL="456881" indent="-456881">
              <a:buFont typeface="Wingdings" pitchFamily="2" charset="2"/>
              <a:buChar char="Ø"/>
            </a:pPr>
            <a:r>
              <a:rPr lang="th-TH" sz="2800" b="1" dirty="0">
                <a:solidFill>
                  <a:prstClr val="white"/>
                </a:solidFill>
                <a:latin typeface="Angsana New" pitchFamily="18" charset="-34"/>
                <a:cs typeface="Angsana New" pitchFamily="18" charset="-34"/>
              </a:rPr>
              <a:t>เสนอแนวทางและสอบถามความคิดเห็น</a:t>
            </a:r>
            <a:endParaRPr lang="en-US" sz="2800" b="1" dirty="0">
              <a:solidFill>
                <a:prstClr val="white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9" name="สี่เหลี่ยมผืนผ้า 8"/>
          <p:cNvSpPr/>
          <p:nvPr/>
        </p:nvSpPr>
        <p:spPr>
          <a:xfrm>
            <a:off x="4355977" y="3333584"/>
            <a:ext cx="4608512" cy="500095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txBody>
          <a:bodyPr wrap="square" lIns="68537" tIns="34269" rIns="68537" bIns="34269">
            <a:spAutoFit/>
          </a:bodyPr>
          <a:lstStyle/>
          <a:p>
            <a:pPr marL="456881" indent="-456881">
              <a:buFont typeface="Wingdings" pitchFamily="2" charset="2"/>
              <a:buChar char="Ø"/>
            </a:pPr>
            <a:r>
              <a:rPr lang="th-TH" sz="2800" b="1" dirty="0">
                <a:solidFill>
                  <a:prstClr val="white"/>
                </a:solidFill>
                <a:latin typeface="Angsana New" pitchFamily="18" charset="-34"/>
                <a:cs typeface="Angsana New" pitchFamily="18" charset="-34"/>
              </a:rPr>
              <a:t>ให้กำลังใจ พยายามหาจุดดีที่จะชมเชย</a:t>
            </a:r>
            <a:endParaRPr lang="en-US" sz="2800" b="1" dirty="0">
              <a:solidFill>
                <a:prstClr val="white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0" name="สี่เหลี่ยมผืนผ้า 9"/>
          <p:cNvSpPr/>
          <p:nvPr/>
        </p:nvSpPr>
        <p:spPr>
          <a:xfrm>
            <a:off x="4355635" y="4086930"/>
            <a:ext cx="4608512" cy="500095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txBody>
          <a:bodyPr wrap="square" lIns="68537" tIns="34269" rIns="68537" bIns="34269">
            <a:spAutoFit/>
          </a:bodyPr>
          <a:lstStyle/>
          <a:p>
            <a:pPr marL="456881" indent="-456881">
              <a:buFont typeface="Wingdings" pitchFamily="2" charset="2"/>
              <a:buChar char="Ø"/>
            </a:pPr>
            <a:r>
              <a:rPr lang="th-TH" sz="2800" b="1" dirty="0">
                <a:solidFill>
                  <a:prstClr val="white"/>
                </a:solidFill>
                <a:latin typeface="Angsana New" pitchFamily="18" charset="-34"/>
                <a:cs typeface="Angsana New" pitchFamily="18" charset="-34"/>
              </a:rPr>
              <a:t>ให้ความรู้ในส่วนขาด</a:t>
            </a:r>
            <a:endParaRPr lang="en-US" sz="2800" b="1" dirty="0">
              <a:solidFill>
                <a:prstClr val="white"/>
              </a:solidFill>
              <a:latin typeface="Angsana New" pitchFamily="18" charset="-34"/>
              <a:cs typeface="Angsana New" pitchFamily="18" charset="-34"/>
            </a:endParaRPr>
          </a:p>
        </p:txBody>
      </p:sp>
      <p:pic>
        <p:nvPicPr>
          <p:cNvPr id="11" name="Picture 2" descr="Image result for ประเมิน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149" y="2987319"/>
            <a:ext cx="1887457" cy="18874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30"/>
          <a:stretch>
            <a:fillRect/>
          </a:stretch>
        </p:blipFill>
        <p:spPr bwMode="auto">
          <a:xfrm>
            <a:off x="7794023" y="0"/>
            <a:ext cx="1349981" cy="571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สี่เหลี่ยมผืนผ้า 13"/>
          <p:cNvSpPr/>
          <p:nvPr/>
        </p:nvSpPr>
        <p:spPr>
          <a:xfrm>
            <a:off x="1203877" y="84234"/>
            <a:ext cx="6603171" cy="561690"/>
          </a:xfrm>
          <a:prstGeom prst="rect">
            <a:avLst/>
          </a:prstGeom>
          <a:noFill/>
          <a:ln w="6350" cap="flat" cmpd="sng" algn="ctr">
            <a:noFill/>
            <a:prstDash val="solid"/>
            <a:miter lim="800000"/>
          </a:ln>
          <a:effectLst/>
        </p:spPr>
        <p:txBody>
          <a:bodyPr wrap="square" lIns="68574" tIns="34289" rIns="68574" bIns="34289">
            <a:spAutoFit/>
          </a:bodyPr>
          <a:lstStyle/>
          <a:p>
            <a:pPr algn="ctr" defTabSz="914400"/>
            <a:r>
              <a:rPr lang="th-TH" sz="3200" b="1" kern="0" dirty="0">
                <a:solidFill>
                  <a:sysClr val="windowText" lastClr="000000"/>
                </a:solidFill>
                <a:latin typeface="Angsana New" pitchFamily="18" charset="-34"/>
                <a:cs typeface="Angsana New" pitchFamily="18" charset="-34"/>
              </a:rPr>
              <a:t>รูปแบบการประเมินเยี่ยมเสริมพลังที่พึงประสงค์</a:t>
            </a:r>
            <a:endParaRPr lang="th-TH" sz="3200" b="1" kern="0" dirty="0" smtClean="0">
              <a:solidFill>
                <a:sysClr val="windowText" lastClr="000000"/>
              </a:solidFill>
              <a:latin typeface="Angsana New" pitchFamily="18" charset="-34"/>
              <a:cs typeface="Angsana New" pitchFamily="18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37864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ชุดรูปแบบของ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0_ชุดรูปแบบของ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ชุดรูปแบบของ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ธีมของ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1_ธีมของ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585</TotalTime>
  <Words>886</Words>
  <Application>Microsoft Office PowerPoint</Application>
  <PresentationFormat>นำเสนอทางหน้าจอ (16:9)</PresentationFormat>
  <Paragraphs>125</Paragraphs>
  <Slides>12</Slides>
  <Notes>2</Notes>
  <HiddenSlides>0</HiddenSlides>
  <MMClips>0</MMClips>
  <ScaleCrop>false</ScaleCrop>
  <HeadingPairs>
    <vt:vector size="6" baseType="variant">
      <vt:variant>
        <vt:lpstr>แบบอักษรที่ถูกใช้</vt:lpstr>
      </vt:variant>
      <vt:variant>
        <vt:i4>6</vt:i4>
      </vt:variant>
      <vt:variant>
        <vt:lpstr>ชุดรูปแบบ</vt:lpstr>
      </vt:variant>
      <vt:variant>
        <vt:i4>5</vt:i4>
      </vt:variant>
      <vt:variant>
        <vt:lpstr>ชื่อเรื่องภาพนิ่ง</vt:lpstr>
      </vt:variant>
      <vt:variant>
        <vt:i4>12</vt:i4>
      </vt:variant>
    </vt:vector>
  </HeadingPairs>
  <TitlesOfParts>
    <vt:vector size="23" baseType="lpstr">
      <vt:lpstr>Arial</vt:lpstr>
      <vt:lpstr>Calibri</vt:lpstr>
      <vt:lpstr>Calibri Light</vt:lpstr>
      <vt:lpstr>Wingdings</vt:lpstr>
      <vt:lpstr>Angsana New</vt:lpstr>
      <vt:lpstr>Cordia New</vt:lpstr>
      <vt:lpstr>ชุดรูปแบบของ Office</vt:lpstr>
      <vt:lpstr>10_ชุดรูปแบบของ Office</vt:lpstr>
      <vt:lpstr>2_ชุดรูปแบบของ Office</vt:lpstr>
      <vt:lpstr>ธีมของ Office</vt:lpstr>
      <vt:lpstr>1_ธีมของ Office</vt:lpstr>
      <vt:lpstr>รพ.สต.ติดดาว (5 ดาว 5 ดี)   สู่ประชาชนสุขภาพดี  ปี 2561 </vt:lpstr>
      <vt:lpstr>งานนำเสนอ PowerPoint</vt:lpstr>
      <vt:lpstr>งานนำเสนอ PowerPoint</vt:lpstr>
      <vt:lpstr>งานนำเสนอ PowerPoint</vt:lpstr>
      <vt:lpstr>งานนำเสนอ PowerPoint</vt:lpstr>
      <vt:lpstr>งานนำเสนอ PowerPoint</vt:lpstr>
      <vt:lpstr>งานนำเสนอ PowerPoint</vt:lpstr>
      <vt:lpstr>งานนำเสนอ PowerPoint</vt:lpstr>
      <vt:lpstr>งานนำเสนอ PowerPoint</vt:lpstr>
      <vt:lpstr>งานนำเสนอ PowerPoint</vt:lpstr>
      <vt:lpstr>งานนำเสนอ PowerPoint</vt:lpstr>
      <vt:lpstr>งานนำเสนอ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LoVe</dc:creator>
  <cp:lastModifiedBy>Windows User</cp:lastModifiedBy>
  <cp:revision>96</cp:revision>
  <dcterms:created xsi:type="dcterms:W3CDTF">2017-01-16T17:06:20Z</dcterms:created>
  <dcterms:modified xsi:type="dcterms:W3CDTF">2017-11-09T04:10:56Z</dcterms:modified>
</cp:coreProperties>
</file>